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57" r:id="rId5"/>
    <p:sldId id="265" r:id="rId6"/>
    <p:sldId id="266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8" r:id="rId16"/>
    <p:sldId id="276" r:id="rId17"/>
    <p:sldId id="279" r:id="rId18"/>
    <p:sldId id="282" r:id="rId19"/>
    <p:sldId id="281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29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2729" autoAdjust="0"/>
  </p:normalViewPr>
  <p:slideViewPr>
    <p:cSldViewPr>
      <p:cViewPr varScale="1">
        <p:scale>
          <a:sx n="99" d="100"/>
          <a:sy n="99" d="100"/>
        </p:scale>
        <p:origin x="3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A15837-008C-427A-A3CA-FFDE22D9DDC4}" type="datetimeFigureOut">
              <a:rPr lang="ru-RU" smtClean="0"/>
              <a:pPr/>
              <a:t>11.11.2021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E4C5148-D578-4275-9131-F2620D786BF6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2660340"/>
            <a:ext cx="8352928" cy="1537320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sz="5400" b="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  <a:latin typeface="+mn-lt"/>
              </a:rPr>
              <a:t>Виды Вооруженных Сил Российской Федерации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648" y="1340768"/>
            <a:ext cx="8622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Инженерные войска – специальные войска,  предназначенные для  выполнения наиболее сложных  задач инженерного обеспечения общевойсковых операций (боевых действий),  требующих специальной подготовки личного состава и использования средств инженерного вооружения, а также для нанесения потерь противнику путем применения инженерных боеприпасов.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5135" y="766445"/>
            <a:ext cx="4493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Инженерные войска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284271"/>
            <a:ext cx="4752528" cy="336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447542"/>
      </p:ext>
    </p:extLst>
  </p:cSld>
  <p:clrMapOvr>
    <a:masterClrMapping/>
  </p:clrMapOvr>
  <p:transition advClick="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540" y="76470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радиационной, химической и биологической защиты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3092" y="1700808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Войска радиационной, химической и биологической защиты (РХБЗ) – специальные войска, предназначенные для проведения комплекса мероприятий, направленных на снижение потерь объединений и соединений Сухопутных войск и обеспечение выполнения поставленных им боевых задач при действиях в условиях радиоактивного, химического и биологического заражения, а также на повышение их живучести и защиты от высокоточного и других видов оружия.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772" y="3686919"/>
            <a:ext cx="4104456" cy="291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713663"/>
      </p:ext>
    </p:extLst>
  </p:cSld>
  <p:clrMapOvr>
    <a:masterClrMapping/>
  </p:clrMapOvr>
  <p:transition advClick="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06856" y="766445"/>
            <a:ext cx="2930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связи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1293728"/>
            <a:ext cx="84969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Войска связи – специальные войска, предназначенные для развертывания системы связи и обеспечения управления объединениями, соединениями и подразделениями Сухопутных войск в мирное и военное время. На них возлагаются также задачи по эксплуатации систем и средств автоматизации на пунктах управления.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619" y="2997466"/>
            <a:ext cx="5076762" cy="35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579244"/>
      </p:ext>
    </p:extLst>
  </p:cSld>
  <p:clrMapOvr>
    <a:masterClrMapping/>
  </p:clrMapOvr>
  <p:transition advClick="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7028" y="764704"/>
            <a:ext cx="5649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Воздушно-космические силы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68760"/>
            <a:ext cx="878497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Воздушно-космические силы - вид ВС РФ, предназначенный для ведения разведки воздушно-космической обстановки, вскрытия начала воздушного и ракетного воздушно-космического, отражения агрессии и защиты от ударов из космоса и с воздуха пунктов управления высших звеньев государственного и военного управления, административно-политических центров, промышленно-экономических районов, важных объектов страны и группировок войск, поражения критически важных объектов и войск противника с применением обычных и ядерных средств поражения.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5985" r="6633"/>
          <a:stretch/>
        </p:blipFill>
        <p:spPr>
          <a:xfrm>
            <a:off x="179512" y="3568128"/>
            <a:ext cx="4824536" cy="303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1892" y="3200917"/>
            <a:ext cx="3944544" cy="272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540820"/>
      </p:ext>
    </p:extLst>
  </p:cSld>
  <p:clrMapOvr>
    <a:masterClrMapping/>
  </p:clrMapOvr>
  <p:transition advClick="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2866" y="764704"/>
            <a:ext cx="7018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Воздушно-космические силы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704" y="2924943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Военно-воздушные силы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84054" y="2924942"/>
            <a:ext cx="2039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Космические войска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43908" y="2924941"/>
            <a:ext cx="1656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ПВО-ПРО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463848" y="1916832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427983" y="1916832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7759959" y="1916832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67810"/>
      </p:ext>
    </p:extLst>
  </p:cSld>
  <p:clrMapOvr>
    <a:masterClrMapping/>
  </p:clrMapOvr>
  <p:transition advClick="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5796" y="764704"/>
            <a:ext cx="541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Военно-воздушные силы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68760"/>
            <a:ext cx="87849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Военно-воздушные силы — род сил, предназначенный для отражения агрессии в воздушно-космической сфере и защиты от ударов с воздуха пунктов управления высших звеньев государственного и военного управления, административно-политических центров, промышленно-экономических районов, важнейших объектов экономики и инфраструктуры страны, группировок войск; поражения войск и объектов противника с применением обычных, высокоточных и ядерных средств поражения, а также для авиационной поддержки и обеспечения боевых действий войск других видов Вооруженных Сил и родов войск.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480189"/>
            <a:ext cx="4608512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03681"/>
      </p:ext>
    </p:extLst>
  </p:cSld>
  <p:clrMapOvr>
    <a:masterClrMapping/>
  </p:clrMapOvr>
  <p:transition advClick="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524" y="76760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противовоздушной и противоракетной обороны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524" y="1700808"/>
            <a:ext cx="855654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Войска ПВО-ПРО- род войск, предназначенный для отражения агрессии в воздушно-космической сфере и защиты от ударов средств воздушно-космического нападения противника пунктов управления высших звеньев государственного и военного управления, группировок войск, административно-политических центров, промышленно-экономических районов, важнейших объектов экономики и инфраструктуры страны; поражения головных частей баллистических ракет вероятного противника, атакующих важные государственные объекты.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9550" y="3676772"/>
            <a:ext cx="4392488" cy="292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209252"/>
      </p:ext>
    </p:extLst>
  </p:cSld>
  <p:clrMapOvr>
    <a:masterClrMapping/>
  </p:clrMapOvr>
  <p:transition advClick="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71700" y="764704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Космические войска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524" y="1196752"/>
            <a:ext cx="85689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Космические войска — род войск, предназначенный для наблюдения за космическими объектами и выявления угроз в космосе и из космоса, парирования угроз; осуществления запусков космических аппаратов на орбиты, управления спутниковыми системами военного и двойного назначения в полёте и применение отдельных из них в интересах обеспечения войск Российской Федерации необходимой информацией; поддержания в установленном составе и готовности к применению спутниковых систем военного и двойного назначения, средств их запуска и управления и ряд других задач.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410915"/>
            <a:ext cx="4789482" cy="321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560992"/>
      </p:ext>
    </p:extLst>
  </p:cSld>
  <p:clrMapOvr>
    <a:masterClrMapping/>
  </p:clrMapOvr>
  <p:transition advClick="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516" y="1340768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Военно-Морской Флот является видом Вооруженных Сил Российской Федерации. Он предназначен для вооруженной защиты интересов России, ведения боевых действий на морских и океанских театрах войны. ВМФ способен наносить ядерные удары по наземным объектам противника, уничтожать группировки его флота в море и базах, нарушать океанские и морские коммуникации противника и защищать свои морские перевозки, содействовать Сухопутным войскам в операциях на континентальных театрах военных действий, высаживать морские десанты, участвовать в отражении десантов противника и выполнять другие задачи.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45965" y="764704"/>
            <a:ext cx="5452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Военно-Морской Флот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926091"/>
            <a:ext cx="4176464" cy="268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1992" y="3789040"/>
            <a:ext cx="3268400" cy="217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89472"/>
      </p:ext>
    </p:extLst>
  </p:cSld>
  <p:clrMapOvr>
    <a:masterClrMapping/>
  </p:clrMapOvr>
  <p:transition advClick="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5965" y="764704"/>
            <a:ext cx="5452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Военно-Морской Флот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886033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Надводные силы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1" y="2886033"/>
            <a:ext cx="1800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Подводные силы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8065" y="2886033"/>
            <a:ext cx="1429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Морская авиация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54021" y="2886033"/>
            <a:ext cx="1656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Береговые войска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151620" y="1988840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718994" y="1988838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3527884" y="1988838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7839612" y="1990295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631127"/>
      </p:ext>
    </p:extLst>
  </p:cSld>
  <p:clrMapOvr>
    <a:masterClrMapping/>
  </p:clrMapOvr>
  <p:transition advClick="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0371" y="1484784"/>
            <a:ext cx="30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Виды ВС РФ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3374" y="3212976"/>
            <a:ext cx="24482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17815" y="3212976"/>
            <a:ext cx="25803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Воздушно-космические войска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04362" y="3212976"/>
            <a:ext cx="21120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Военно-морской флот</a:t>
            </a:r>
          </a:p>
        </p:txBody>
      </p:sp>
      <p:sp>
        <p:nvSpPr>
          <p:cNvPr id="6" name="Стрелка вниз 5"/>
          <p:cNvSpPr/>
          <p:nvPr/>
        </p:nvSpPr>
        <p:spPr>
          <a:xfrm rot="2324991">
            <a:off x="2049306" y="2293076"/>
            <a:ext cx="648072" cy="930575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8524991">
            <a:off x="6446018" y="2293075"/>
            <a:ext cx="648072" cy="930575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4236788" y="2345247"/>
            <a:ext cx="648072" cy="930575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326855"/>
      </p:ext>
    </p:extLst>
  </p:cSld>
  <p:clrMapOvr>
    <a:masterClrMapping/>
  </p:clrMapOvr>
  <p:transition advClick="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524" y="1340768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Надводные силы являются основными для обеспечения выхода и развертывания подводных лодок в районы боевых действий и возвращения в базы, перевозки и прикрытия десантов. Им отводится главная роль в постановке минных заграждений, в борьбе с минной опасностью и защите своих коммуникаций.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7128" y="764704"/>
            <a:ext cx="4137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Надводные силы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2182" y="2996952"/>
            <a:ext cx="4959635" cy="35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551236"/>
      </p:ext>
    </p:extLst>
  </p:cSld>
  <p:clrMapOvr>
    <a:masterClrMapping/>
  </p:clrMapOvr>
  <p:transition advClick="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97316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Подводные силы — род сил Военно-морского флота, включающий атомные ракетные подводные лодки стратегического назначения, атомные многоцелевые подводные лодки и дизель-электрические (неатомные) подводные лодки.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67128" y="764704"/>
            <a:ext cx="4133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Подводные силы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625" y="2840258"/>
            <a:ext cx="5238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644"/>
      </p:ext>
    </p:extLst>
  </p:cSld>
  <p:clrMapOvr>
    <a:masterClrMapping/>
  </p:clrMapOvr>
  <p:transition advClick="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516" y="1484784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Морская авиация — род сил Военно-морского флота, предназначенный для поиска и уничтожения боевых сил флота противника, десантных отрядов, конвоев и одиночных кораблей в море и на базах; прикрытия группировок кораблей и объектов флота от ударов противника с воздуха; уничтожения самолётов, вертолётов и крылатых ракет; ведения воздушной разведки; наведения на корабельные силы противника своих ударных сил и выдачи им целеуказания.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776898"/>
            <a:ext cx="4265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Морская авиация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56992"/>
            <a:ext cx="4580735" cy="324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19022"/>
      </p:ext>
    </p:extLst>
  </p:cSld>
  <p:clrMapOvr>
    <a:masterClrMapping/>
  </p:clrMapOvr>
  <p:transition advClick="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516" y="1340768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Береговые войска — род сил Военно-морского флота, предназначенный для прикрытия сил флотов, войск, населения и объектов на морском побережье от воздействия надводных кораблей противника; обороны военно-морских баз и других важных объектов флотов с суши, в том числе от морских и воздушных десантов; высадки и действий в морских, воздушно-морских десантах; содействия сухопутным войскам в противодесантной обороне десантоопасных районов морского побережья; уничтожения надводных кораблей, катеров и десантно-транспортных средств в зоне досягаемости оружия.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04002" y="776898"/>
            <a:ext cx="4335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Береговые войска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2567" y="3670331"/>
            <a:ext cx="4078864" cy="289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140772"/>
      </p:ext>
    </p:extLst>
  </p:cSld>
  <p:clrMapOvr>
    <a:masterClrMapping/>
  </p:clrMapOvr>
  <p:transition advClick="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4002" y="776898"/>
            <a:ext cx="4335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Береговые войска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507412"/>
            <a:ext cx="28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Береговые ракетно-артиллерийские войска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7442" y="3061409"/>
            <a:ext cx="2399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Морская пехота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826568" y="1668513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7125060" y="1668512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305272"/>
      </p:ext>
    </p:extLst>
  </p:cSld>
  <p:clrMapOvr>
    <a:masterClrMapping/>
  </p:clrMapOvr>
  <p:transition advClick="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6470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Береговые ракетно-артиллерийские войска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036" y="1844824"/>
            <a:ext cx="8387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Береговые ракетно-артиллерийские войска (БРАВ) — род береговых войск Военно-морского флота. В своём составе имеют ракетные части, оснащённые наземными стационарными и подвижными ракетными комплексами, а также подразделения береговой артиллерии.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090" y="3068960"/>
            <a:ext cx="5237820" cy="349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818788"/>
      </p:ext>
    </p:extLst>
  </p:cSld>
  <p:clrMapOvr>
    <a:masterClrMapping/>
  </p:clrMapOvr>
  <p:transition advClick="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457489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Морская пехота (МП) — род береговых войск ВМФ, предназначенный и специально подготовленный для ведения боевых действий в морских десантах, а также для обороны военно-морских баз, важных участков побережья и береговых объектов.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5043" y="764704"/>
            <a:ext cx="39939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Морская пехота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625" y="2780928"/>
            <a:ext cx="5238750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64607"/>
      </p:ext>
    </p:extLst>
  </p:cSld>
  <p:clrMapOvr>
    <a:masterClrMapping/>
  </p:clrMapOvr>
  <p:transition advClick="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645C0-BB77-4799-961F-469FC1BCF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0391"/>
            <a:ext cx="7851648" cy="1828800"/>
          </a:xfrm>
        </p:spPr>
        <p:txBody>
          <a:bodyPr/>
          <a:lstStyle/>
          <a:p>
            <a:pPr algn="l"/>
            <a:r>
              <a:rPr lang="ru-RU" dirty="0"/>
              <a:t>Задания к пройденному материалу: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E6C6E9-DC3B-46B8-8769-377F88937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04" y="1916832"/>
            <a:ext cx="9036496" cy="3600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/>
              <a:t>1. Докажите необходимость наличия ВС в РФ (на одном обоснованном примере)</a:t>
            </a:r>
          </a:p>
          <a:p>
            <a:pPr algn="l"/>
            <a:r>
              <a:rPr lang="ru-RU" dirty="0"/>
              <a:t>2.  Дополните фразу: “ Часть ВС государства,</a:t>
            </a:r>
          </a:p>
          <a:p>
            <a:pPr algn="l"/>
            <a:r>
              <a:rPr lang="ru-RU" dirty="0"/>
              <a:t>предназначенная для ведения военных действий</a:t>
            </a:r>
          </a:p>
          <a:p>
            <a:pPr algn="l"/>
            <a:r>
              <a:rPr lang="ru-RU" dirty="0"/>
              <a:t>в определенной сфере (суше, море, воздушном,</a:t>
            </a:r>
          </a:p>
          <a:p>
            <a:pPr algn="l"/>
            <a:r>
              <a:rPr lang="ru-RU" dirty="0"/>
              <a:t>космическом пространстве), называется______”</a:t>
            </a:r>
          </a:p>
          <a:p>
            <a:pPr algn="l"/>
            <a:r>
              <a:rPr lang="ru-RU" dirty="0"/>
              <a:t>3. Раскройте структуру Пограничных войск. </a:t>
            </a:r>
          </a:p>
          <a:p>
            <a:pPr algn="l"/>
            <a:r>
              <a:rPr lang="ru-RU" dirty="0"/>
              <a:t>4.  Назовите основные задачи ВС России на</a:t>
            </a:r>
          </a:p>
          <a:p>
            <a:pPr algn="l"/>
            <a:r>
              <a:rPr lang="ru-RU" dirty="0"/>
              <a:t>современном этапе развития Российского</a:t>
            </a:r>
          </a:p>
          <a:p>
            <a:pPr algn="l"/>
            <a:r>
              <a:rPr lang="ru-RU" dirty="0"/>
              <a:t>государства.</a:t>
            </a:r>
          </a:p>
          <a:p>
            <a:pPr algn="l"/>
            <a:endParaRPr lang="ru-RU" dirty="0"/>
          </a:p>
          <a:p>
            <a:pPr algn="l"/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397205"/>
      </p:ext>
    </p:extLst>
  </p:cSld>
  <p:clrMapOvr>
    <a:masterClrMapping/>
  </p:clrMapOvr>
  <p:transition advClick="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141277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Сухопутные войска (СВ) – наиболее многочисленный и разнообразный по вооружению и способам боевых действий вид Вооруженных Сил Российской Федерации (ВС РФ), предназначенный для отражения агрессии противника на континентальных театрах военных действий, защиты территориальной целостности и национальных интересов РФ.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5460" y="776898"/>
            <a:ext cx="4693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3861" y="3140968"/>
            <a:ext cx="389232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45" y="3981005"/>
            <a:ext cx="3960440" cy="265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852418"/>
      </p:ext>
    </p:extLst>
  </p:cSld>
  <p:clrMapOvr>
    <a:masterClrMapping/>
  </p:clrMapOvr>
  <p:transition advClick="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5460" y="764704"/>
            <a:ext cx="4693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Сухопутные войска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517185"/>
            <a:ext cx="237626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Мотострелковые войска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7040" y="3729226"/>
            <a:ext cx="142682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Танковые войска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82" y="4594181"/>
            <a:ext cx="231711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Ракетные войска и артиллерия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4594181"/>
            <a:ext cx="244827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противовоздушной обороны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83867" y="2517185"/>
            <a:ext cx="237626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Разведывательные соединения и воинские части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2512997"/>
            <a:ext cx="258051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Инженерные войска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6322" y="5064840"/>
            <a:ext cx="34713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радиационной, химической и биологической защиты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60131" y="3714378"/>
            <a:ext cx="171072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связи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187624" y="1832630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2555774" y="2913107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4427983" y="1840430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7668344" y="1840430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6156176" y="2913107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1107325" y="3882107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4427983" y="4384473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7668344" y="3880669"/>
            <a:ext cx="288032" cy="68036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524" y="137351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Мотострелковые войска, (МСВ) — род войск в сухопутных войсках вооружённых сил государства, представляющий собой пехоту, оснащенные боевыми, транспортными машинами и средствами механической тяги.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19683" y="764704"/>
            <a:ext cx="53046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Мотострелковые войска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71293"/>
            <a:ext cx="5004556" cy="354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28084" y="2771293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Мотострелковые войска предназначены для полномасштабного ведения военных боевых действий на суше как самостоятельно, так и совместно с другими родами войск видов вооружённых сил. </a:t>
            </a:r>
          </a:p>
        </p:txBody>
      </p:sp>
    </p:spTree>
  </p:cSld>
  <p:clrMapOvr>
    <a:masterClrMapping/>
  </p:clrMapOvr>
  <p:transition advClick="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518" y="1411035"/>
            <a:ext cx="8676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Танковые войска — род войск сухопутных войск вооружённых сил многих государств, основным вооружением которого является танк.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518" y="2209566"/>
            <a:ext cx="37624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Действуя массированно на главных направлениях, они способны</a:t>
            </a:r>
            <a:r>
              <a:rPr lang="en-US" sz="2000" dirty="0"/>
              <a:t> </a:t>
            </a:r>
            <a:r>
              <a:rPr lang="ru-RU" sz="2000" dirty="0"/>
              <a:t>преодолевать оборону противника, вести высоко манёвренные боевые действия, продвигаться на большую глубину, уничтожать резервы противника, захватывать и удерживать важнейшие рубежи и обеспечивать стремительное достижение целей боя и операции.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9683" y="764704"/>
            <a:ext cx="53046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Танковые войска</a:t>
            </a:r>
          </a:p>
        </p:txBody>
      </p:sp>
      <p:pic>
        <p:nvPicPr>
          <p:cNvPr id="2050" name="Picture 2" descr="http://xn--80ahclcogc6ci4h.xn--90anlfbebar6i.xn--p1ai/images/military/military/photo/DSC_005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486053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1965033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Ракетные войска и артиллерия (РВиА) — один из родов Сухопутных войск Вооружённых Сил Российской Федерации являющийся основным средством огневого и ядерного поражения противника в ходе ведения общевойсковых операций.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9683" y="764704"/>
            <a:ext cx="53046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Ракетные войска и артиллерия 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773" y="3320143"/>
            <a:ext cx="5882453" cy="330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990903"/>
      </p:ext>
    </p:extLst>
  </p:cSld>
  <p:clrMapOvr>
    <a:masterClrMapping/>
  </p:clrMapOvr>
  <p:transition advClick="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34076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Войска противовоздушной обороны (ПВО СВ) – род войск Сухопутных войск, предназначенный для прикрытия войск и объектов от действий средств воздушного нападения противника при ведении общевойсковыми объединениями и соединениями операций (боевых действий), совершении перегруппировок и расположении на месте.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216" y="764704"/>
            <a:ext cx="7925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Войска противовоздушной обороны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625" y="3075937"/>
            <a:ext cx="5067647" cy="3593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180703"/>
      </p:ext>
    </p:extLst>
  </p:cSld>
  <p:clrMapOvr>
    <a:masterClrMapping/>
  </p:clrMapOvr>
  <p:transition advClick="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44824"/>
            <a:ext cx="86409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Разведывательные соединения и воинские части относятся к специальным войскам Сухопутных войск и предназначены для выполнения широкого спектра задач в целях обеспечения командующих и штабов информацией о противнике, состоянии местности и погоды для принятия наиболее рациональных решений на операцию и недопущения внезапности действий противника.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6527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Разведывательные соединения и воинские части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533739"/>
            <a:ext cx="4320480" cy="306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94356"/>
      </p:ext>
    </p:extLst>
  </p:cSld>
  <p:clrMapOvr>
    <a:masterClrMapping/>
  </p:clrMapOvr>
  <p:transition advClick="0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337</TotalTime>
  <Words>1274</Words>
  <Application>Microsoft Office PowerPoint</Application>
  <PresentationFormat>Экран (4:3)</PresentationFormat>
  <Paragraphs>79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Calibri</vt:lpstr>
      <vt:lpstr>Constantia</vt:lpstr>
      <vt:lpstr>Wingdings 2</vt:lpstr>
      <vt:lpstr>Поток</vt:lpstr>
      <vt:lpstr>Виды Вооруженных Сил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к пройденному материалу: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 и её основные участники</dc:title>
  <dc:creator>Admin</dc:creator>
  <cp:lastModifiedBy>Эмиль Габитов</cp:lastModifiedBy>
  <cp:revision>42</cp:revision>
  <dcterms:created xsi:type="dcterms:W3CDTF">2012-11-27T18:36:56Z</dcterms:created>
  <dcterms:modified xsi:type="dcterms:W3CDTF">2021-11-11T16:25:57Z</dcterms:modified>
</cp:coreProperties>
</file>