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</p:sldMasterIdLst>
  <p:notesMasterIdLst>
    <p:notesMasterId r:id="rId39"/>
  </p:notesMasterIdLst>
  <p:handoutMasterIdLst>
    <p:handoutMasterId r:id="rId40"/>
  </p:handoutMasterIdLst>
  <p:sldIdLst>
    <p:sldId id="256" r:id="rId2"/>
    <p:sldId id="265" r:id="rId3"/>
    <p:sldId id="257" r:id="rId4"/>
    <p:sldId id="277" r:id="rId5"/>
    <p:sldId id="278" r:id="rId6"/>
    <p:sldId id="279" r:id="rId7"/>
    <p:sldId id="280" r:id="rId8"/>
    <p:sldId id="281" r:id="rId9"/>
    <p:sldId id="282" r:id="rId10"/>
    <p:sldId id="287" r:id="rId11"/>
    <p:sldId id="283" r:id="rId12"/>
    <p:sldId id="286" r:id="rId13"/>
    <p:sldId id="284" r:id="rId14"/>
    <p:sldId id="285" r:id="rId15"/>
    <p:sldId id="311" r:id="rId16"/>
    <p:sldId id="288" r:id="rId17"/>
    <p:sldId id="289" r:id="rId18"/>
    <p:sldId id="291" r:id="rId19"/>
    <p:sldId id="293" r:id="rId20"/>
    <p:sldId id="294" r:id="rId21"/>
    <p:sldId id="312" r:id="rId22"/>
    <p:sldId id="295" r:id="rId23"/>
    <p:sldId id="296" r:id="rId24"/>
    <p:sldId id="297" r:id="rId25"/>
    <p:sldId id="298" r:id="rId26"/>
    <p:sldId id="299" r:id="rId27"/>
    <p:sldId id="275" r:id="rId28"/>
    <p:sldId id="307" r:id="rId29"/>
    <p:sldId id="313" r:id="rId30"/>
    <p:sldId id="276" r:id="rId31"/>
    <p:sldId id="300" r:id="rId32"/>
    <p:sldId id="301" r:id="rId33"/>
    <p:sldId id="302" r:id="rId34"/>
    <p:sldId id="303" r:id="rId35"/>
    <p:sldId id="304" r:id="rId36"/>
    <p:sldId id="305" r:id="rId37"/>
    <p:sldId id="264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00"/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7" autoAdjust="0"/>
    <p:restoredTop sz="94706" autoAdjust="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13290F-1B6A-4CB5-A37C-24385A6EA1A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1076951-7F84-49A6-A284-809569A6DFAF}">
      <dgm:prSet phldrT="[Текст]"/>
      <dgm:spPr>
        <a:solidFill>
          <a:srgbClr val="FFFF00"/>
        </a:solidFill>
      </dgm:spPr>
      <dgm:t>
        <a:bodyPr/>
        <a:lstStyle/>
        <a:p>
          <a:r>
            <a:rPr lang="ru-RU" b="1" dirty="0">
              <a:solidFill>
                <a:sysClr val="windowText" lastClr="000000"/>
              </a:solidFill>
            </a:rPr>
            <a:t>Заболевания </a:t>
          </a:r>
        </a:p>
        <a:p>
          <a:r>
            <a:rPr lang="ru-RU" b="1" dirty="0">
              <a:solidFill>
                <a:sysClr val="windowText" lastClr="000000"/>
              </a:solidFill>
            </a:rPr>
            <a:t>нервной системы</a:t>
          </a:r>
        </a:p>
      </dgm:t>
    </dgm:pt>
    <dgm:pt modelId="{54CFB5A7-56D4-4DC2-979D-A6D821075418}" type="parTrans" cxnId="{7FE9AF8F-7114-4A76-9748-D47344B9B4F6}">
      <dgm:prSet/>
      <dgm:spPr/>
      <dgm:t>
        <a:bodyPr/>
        <a:lstStyle/>
        <a:p>
          <a:endParaRPr lang="ru-RU"/>
        </a:p>
      </dgm:t>
    </dgm:pt>
    <dgm:pt modelId="{7EC6E80D-B5B6-4C96-A4B8-751EC4F4B0C3}" type="sibTrans" cxnId="{7FE9AF8F-7114-4A76-9748-D47344B9B4F6}">
      <dgm:prSet/>
      <dgm:spPr/>
      <dgm:t>
        <a:bodyPr/>
        <a:lstStyle/>
        <a:p>
          <a:endParaRPr lang="ru-RU"/>
        </a:p>
      </dgm:t>
    </dgm:pt>
    <dgm:pt modelId="{59FFD28A-D404-43EE-9F4F-DB20CCE3F11B}">
      <dgm:prSet phldrT="[Текст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ru-RU" b="1" dirty="0">
              <a:solidFill>
                <a:srgbClr val="FF0000"/>
              </a:solidFill>
            </a:rPr>
            <a:t>органические</a:t>
          </a:r>
          <a:r>
            <a:rPr lang="ru-RU" dirty="0"/>
            <a:t> </a:t>
          </a:r>
        </a:p>
      </dgm:t>
    </dgm:pt>
    <dgm:pt modelId="{A3CAD30E-46D6-4304-B948-3D6DD812A401}" type="parTrans" cxnId="{F0EFFDD9-8CF7-49AB-8051-8610BE726C5B}">
      <dgm:prSet/>
      <dgm:spPr>
        <a:ln>
          <a:solidFill>
            <a:srgbClr val="0000FF"/>
          </a:solidFill>
        </a:ln>
      </dgm:spPr>
      <dgm:t>
        <a:bodyPr/>
        <a:lstStyle/>
        <a:p>
          <a:endParaRPr lang="ru-RU"/>
        </a:p>
      </dgm:t>
    </dgm:pt>
    <dgm:pt modelId="{8BCB69AC-0F0B-4AF0-82A9-0FA47A0C5D22}" type="sibTrans" cxnId="{F0EFFDD9-8CF7-49AB-8051-8610BE726C5B}">
      <dgm:prSet/>
      <dgm:spPr/>
      <dgm:t>
        <a:bodyPr/>
        <a:lstStyle/>
        <a:p>
          <a:endParaRPr lang="ru-RU"/>
        </a:p>
      </dgm:t>
    </dgm:pt>
    <dgm:pt modelId="{E284A1BF-200E-4B1D-BEE9-42F58EA69B67}">
      <dgm:prSet phldrT="[Текст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ru-RU" b="1" dirty="0">
              <a:solidFill>
                <a:srgbClr val="FF0000"/>
              </a:solidFill>
            </a:rPr>
            <a:t>функциональные</a:t>
          </a:r>
        </a:p>
      </dgm:t>
    </dgm:pt>
    <dgm:pt modelId="{9E63D527-7F2E-4C26-88C0-A86A4EE09F6F}" type="parTrans" cxnId="{C99729E9-9BF6-4BF7-A867-E4FCB5802AE0}">
      <dgm:prSet/>
      <dgm:spPr>
        <a:ln>
          <a:solidFill>
            <a:srgbClr val="0000FF"/>
          </a:solidFill>
        </a:ln>
      </dgm:spPr>
      <dgm:t>
        <a:bodyPr/>
        <a:lstStyle/>
        <a:p>
          <a:endParaRPr lang="ru-RU"/>
        </a:p>
      </dgm:t>
    </dgm:pt>
    <dgm:pt modelId="{2B114254-F361-4626-BD37-441C8F0C1D7B}" type="sibTrans" cxnId="{C99729E9-9BF6-4BF7-A867-E4FCB5802AE0}">
      <dgm:prSet/>
      <dgm:spPr/>
      <dgm:t>
        <a:bodyPr/>
        <a:lstStyle/>
        <a:p>
          <a:endParaRPr lang="ru-RU"/>
        </a:p>
      </dgm:t>
    </dgm:pt>
    <dgm:pt modelId="{DE5A361D-97BE-4B25-B299-2AAEAA46CC64}" type="asst">
      <dgm:prSet/>
      <dgm:spPr>
        <a:solidFill>
          <a:srgbClr val="FFFF00"/>
        </a:solidFill>
      </dgm:spPr>
      <dgm:t>
        <a:bodyPr/>
        <a:lstStyle/>
        <a:p>
          <a:r>
            <a:rPr lang="ru-RU" dirty="0">
              <a:solidFill>
                <a:srgbClr val="002060"/>
              </a:solidFill>
            </a:rPr>
            <a:t>сосудистые</a:t>
          </a:r>
          <a:r>
            <a:rPr lang="ru-RU" dirty="0"/>
            <a:t> </a:t>
          </a:r>
          <a:r>
            <a:rPr lang="ru-RU" dirty="0">
              <a:solidFill>
                <a:srgbClr val="002060"/>
              </a:solidFill>
            </a:rPr>
            <a:t>расстройства</a:t>
          </a:r>
        </a:p>
      </dgm:t>
    </dgm:pt>
    <dgm:pt modelId="{EDC12CA5-C62E-4D1F-ACE3-0B9B240257D0}" type="parTrans" cxnId="{EB3C9AA8-C0C7-49D8-A02A-28CEB90E39BA}">
      <dgm:prSet/>
      <dgm:spPr>
        <a:ln>
          <a:solidFill>
            <a:srgbClr val="0000FF"/>
          </a:solidFill>
        </a:ln>
      </dgm:spPr>
      <dgm:t>
        <a:bodyPr/>
        <a:lstStyle/>
        <a:p>
          <a:endParaRPr lang="ru-RU"/>
        </a:p>
      </dgm:t>
    </dgm:pt>
    <dgm:pt modelId="{9B1F3757-9EB0-4ECB-B42B-55B5229537D3}" type="sibTrans" cxnId="{EB3C9AA8-C0C7-49D8-A02A-28CEB90E39BA}">
      <dgm:prSet/>
      <dgm:spPr/>
      <dgm:t>
        <a:bodyPr/>
        <a:lstStyle/>
        <a:p>
          <a:endParaRPr lang="ru-RU"/>
        </a:p>
      </dgm:t>
    </dgm:pt>
    <dgm:pt modelId="{7184B3D7-20D4-4E19-A292-8ECF58A50EE2}" type="asst">
      <dgm:prSet/>
      <dgm:spPr>
        <a:solidFill>
          <a:srgbClr val="FFFF00"/>
        </a:solidFill>
      </dgm:spPr>
      <dgm:t>
        <a:bodyPr/>
        <a:lstStyle/>
        <a:p>
          <a:r>
            <a:rPr lang="ru-RU" dirty="0">
              <a:solidFill>
                <a:srgbClr val="002060"/>
              </a:solidFill>
            </a:rPr>
            <a:t>воспалительные болезни</a:t>
          </a:r>
        </a:p>
      </dgm:t>
    </dgm:pt>
    <dgm:pt modelId="{24587D90-2E8F-4B38-B74F-9398DB5775E3}" type="parTrans" cxnId="{F5B660A6-75AF-4D44-8923-98882CEE9972}">
      <dgm:prSet/>
      <dgm:spPr>
        <a:ln>
          <a:solidFill>
            <a:srgbClr val="0000FF"/>
          </a:solidFill>
        </a:ln>
      </dgm:spPr>
      <dgm:t>
        <a:bodyPr/>
        <a:lstStyle/>
        <a:p>
          <a:endParaRPr lang="ru-RU"/>
        </a:p>
      </dgm:t>
    </dgm:pt>
    <dgm:pt modelId="{1177778F-1355-485E-AEDB-6E11A227E6E6}" type="sibTrans" cxnId="{F5B660A6-75AF-4D44-8923-98882CEE9972}">
      <dgm:prSet/>
      <dgm:spPr/>
      <dgm:t>
        <a:bodyPr/>
        <a:lstStyle/>
        <a:p>
          <a:endParaRPr lang="ru-RU"/>
        </a:p>
      </dgm:t>
    </dgm:pt>
    <dgm:pt modelId="{54393CCA-1098-4270-8FB4-39636F71140D}" type="pres">
      <dgm:prSet presAssocID="{7F13290F-1B6A-4CB5-A37C-24385A6EA1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FB753FE-A402-4DF7-A6C5-E2CF466AD734}" type="pres">
      <dgm:prSet presAssocID="{C1076951-7F84-49A6-A284-809569A6DFAF}" presName="hierRoot1" presStyleCnt="0">
        <dgm:presLayoutVars>
          <dgm:hierBranch val="init"/>
        </dgm:presLayoutVars>
      </dgm:prSet>
      <dgm:spPr/>
    </dgm:pt>
    <dgm:pt modelId="{7EABCEAF-0DBF-4CA7-AD73-5E64745B8751}" type="pres">
      <dgm:prSet presAssocID="{C1076951-7F84-49A6-A284-809569A6DFAF}" presName="rootComposite1" presStyleCnt="0"/>
      <dgm:spPr/>
    </dgm:pt>
    <dgm:pt modelId="{2E9AEE6D-1A71-4816-8582-6483E63216C7}" type="pres">
      <dgm:prSet presAssocID="{C1076951-7F84-49A6-A284-809569A6DFAF}" presName="rootText1" presStyleLbl="node0" presStyleIdx="0" presStyleCnt="1" custScaleX="2533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ECBD93-41BE-408E-942F-043F6FBD6050}" type="pres">
      <dgm:prSet presAssocID="{C1076951-7F84-49A6-A284-809569A6DFAF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2859053-49B5-4C71-A702-BA3E8649A267}" type="pres">
      <dgm:prSet presAssocID="{C1076951-7F84-49A6-A284-809569A6DFAF}" presName="hierChild2" presStyleCnt="0"/>
      <dgm:spPr/>
    </dgm:pt>
    <dgm:pt modelId="{7F48855D-D951-4EAD-8241-A987E5C43017}" type="pres">
      <dgm:prSet presAssocID="{A3CAD30E-46D6-4304-B948-3D6DD812A401}" presName="Name37" presStyleLbl="parChTrans1D2" presStyleIdx="0" presStyleCnt="2"/>
      <dgm:spPr/>
      <dgm:t>
        <a:bodyPr/>
        <a:lstStyle/>
        <a:p>
          <a:endParaRPr lang="ru-RU"/>
        </a:p>
      </dgm:t>
    </dgm:pt>
    <dgm:pt modelId="{4BEADC87-73BF-460C-8D8C-8E45CBEF5FFB}" type="pres">
      <dgm:prSet presAssocID="{59FFD28A-D404-43EE-9F4F-DB20CCE3F11B}" presName="hierRoot2" presStyleCnt="0">
        <dgm:presLayoutVars>
          <dgm:hierBranch val="init"/>
        </dgm:presLayoutVars>
      </dgm:prSet>
      <dgm:spPr/>
    </dgm:pt>
    <dgm:pt modelId="{C0BD2C7A-C032-48C9-84CC-FBB62AB88AF1}" type="pres">
      <dgm:prSet presAssocID="{59FFD28A-D404-43EE-9F4F-DB20CCE3F11B}" presName="rootComposite" presStyleCnt="0"/>
      <dgm:spPr/>
    </dgm:pt>
    <dgm:pt modelId="{EA6EF178-BDA6-4B7A-BE09-3684A1CEA6DB}" type="pres">
      <dgm:prSet presAssocID="{59FFD28A-D404-43EE-9F4F-DB20CCE3F11B}" presName="rootText" presStyleLbl="node2" presStyleIdx="0" presStyleCnt="2" custScaleY="61754" custLinFactNeighborX="336" custLinFactNeighborY="-24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4C9709-AE87-442C-9419-98E21994E088}" type="pres">
      <dgm:prSet presAssocID="{59FFD28A-D404-43EE-9F4F-DB20CCE3F11B}" presName="rootConnector" presStyleLbl="node2" presStyleIdx="0" presStyleCnt="2"/>
      <dgm:spPr/>
      <dgm:t>
        <a:bodyPr/>
        <a:lstStyle/>
        <a:p>
          <a:endParaRPr lang="ru-RU"/>
        </a:p>
      </dgm:t>
    </dgm:pt>
    <dgm:pt modelId="{03F58811-EB2A-42BE-8358-62409AAD62E5}" type="pres">
      <dgm:prSet presAssocID="{59FFD28A-D404-43EE-9F4F-DB20CCE3F11B}" presName="hierChild4" presStyleCnt="0"/>
      <dgm:spPr/>
    </dgm:pt>
    <dgm:pt modelId="{2A6B4FAB-E078-415D-B0A5-12A7C0294E94}" type="pres">
      <dgm:prSet presAssocID="{59FFD28A-D404-43EE-9F4F-DB20CCE3F11B}" presName="hierChild5" presStyleCnt="0"/>
      <dgm:spPr/>
    </dgm:pt>
    <dgm:pt modelId="{045CDEBF-9C9B-4D1F-B449-8A57F7AF17EA}" type="pres">
      <dgm:prSet presAssocID="{EDC12CA5-C62E-4D1F-ACE3-0B9B240257D0}" presName="Name111" presStyleLbl="parChTrans1D3" presStyleIdx="0" presStyleCnt="2"/>
      <dgm:spPr/>
      <dgm:t>
        <a:bodyPr/>
        <a:lstStyle/>
        <a:p>
          <a:endParaRPr lang="ru-RU"/>
        </a:p>
      </dgm:t>
    </dgm:pt>
    <dgm:pt modelId="{8F5EE6D5-346D-4F98-9438-7E25EF45DE8C}" type="pres">
      <dgm:prSet presAssocID="{DE5A361D-97BE-4B25-B299-2AAEAA46CC64}" presName="hierRoot3" presStyleCnt="0">
        <dgm:presLayoutVars>
          <dgm:hierBranch val="init"/>
        </dgm:presLayoutVars>
      </dgm:prSet>
      <dgm:spPr/>
    </dgm:pt>
    <dgm:pt modelId="{4F6DAD70-951C-44EF-9837-2A14E8E793D3}" type="pres">
      <dgm:prSet presAssocID="{DE5A361D-97BE-4B25-B299-2AAEAA46CC64}" presName="rootComposite3" presStyleCnt="0"/>
      <dgm:spPr/>
    </dgm:pt>
    <dgm:pt modelId="{84941D15-4A55-4B75-9492-65734DC1A14B}" type="pres">
      <dgm:prSet presAssocID="{DE5A361D-97BE-4B25-B299-2AAEAA46CC64}" presName="rootText3" presStyleLbl="asst2" presStyleIdx="0" presStyleCnt="2" custScaleY="554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C1D391-E0A0-41D5-B9A2-E7C89888AC47}" type="pres">
      <dgm:prSet presAssocID="{DE5A361D-97BE-4B25-B299-2AAEAA46CC64}" presName="rootConnector3" presStyleLbl="asst2" presStyleIdx="0" presStyleCnt="2"/>
      <dgm:spPr/>
      <dgm:t>
        <a:bodyPr/>
        <a:lstStyle/>
        <a:p>
          <a:endParaRPr lang="ru-RU"/>
        </a:p>
      </dgm:t>
    </dgm:pt>
    <dgm:pt modelId="{EFF56222-92DB-4C8B-A9FE-BD4C5116A211}" type="pres">
      <dgm:prSet presAssocID="{DE5A361D-97BE-4B25-B299-2AAEAA46CC64}" presName="hierChild6" presStyleCnt="0"/>
      <dgm:spPr/>
    </dgm:pt>
    <dgm:pt modelId="{FDB70569-7E2C-40DD-9454-3AF9BB147EDD}" type="pres">
      <dgm:prSet presAssocID="{DE5A361D-97BE-4B25-B299-2AAEAA46CC64}" presName="hierChild7" presStyleCnt="0"/>
      <dgm:spPr/>
    </dgm:pt>
    <dgm:pt modelId="{98DEAF0A-442F-4A33-9AD5-9FA9D6A5677E}" type="pres">
      <dgm:prSet presAssocID="{24587D90-2E8F-4B38-B74F-9398DB5775E3}" presName="Name111" presStyleLbl="parChTrans1D3" presStyleIdx="1" presStyleCnt="2"/>
      <dgm:spPr/>
      <dgm:t>
        <a:bodyPr/>
        <a:lstStyle/>
        <a:p>
          <a:endParaRPr lang="ru-RU"/>
        </a:p>
      </dgm:t>
    </dgm:pt>
    <dgm:pt modelId="{D4F4C7A3-5A8C-4BEA-9C39-B6ED546A33EC}" type="pres">
      <dgm:prSet presAssocID="{7184B3D7-20D4-4E19-A292-8ECF58A50EE2}" presName="hierRoot3" presStyleCnt="0">
        <dgm:presLayoutVars>
          <dgm:hierBranch val="init"/>
        </dgm:presLayoutVars>
      </dgm:prSet>
      <dgm:spPr/>
    </dgm:pt>
    <dgm:pt modelId="{AE006E6A-0496-4B4E-8DBA-AD5D90F02E7E}" type="pres">
      <dgm:prSet presAssocID="{7184B3D7-20D4-4E19-A292-8ECF58A50EE2}" presName="rootComposite3" presStyleCnt="0"/>
      <dgm:spPr/>
    </dgm:pt>
    <dgm:pt modelId="{5ABED024-D7A8-4230-998F-DC3B3A7C3376}" type="pres">
      <dgm:prSet presAssocID="{7184B3D7-20D4-4E19-A292-8ECF58A50EE2}" presName="rootText3" presStyleLbl="asst2" presStyleIdx="1" presStyleCnt="2" custScaleY="504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331A44-181E-48E9-AB47-B8FC6357D37E}" type="pres">
      <dgm:prSet presAssocID="{7184B3D7-20D4-4E19-A292-8ECF58A50EE2}" presName="rootConnector3" presStyleLbl="asst2" presStyleIdx="1" presStyleCnt="2"/>
      <dgm:spPr/>
      <dgm:t>
        <a:bodyPr/>
        <a:lstStyle/>
        <a:p>
          <a:endParaRPr lang="ru-RU"/>
        </a:p>
      </dgm:t>
    </dgm:pt>
    <dgm:pt modelId="{04A37E92-F76A-4FA4-A8D6-F8675265368B}" type="pres">
      <dgm:prSet presAssocID="{7184B3D7-20D4-4E19-A292-8ECF58A50EE2}" presName="hierChild6" presStyleCnt="0"/>
      <dgm:spPr/>
    </dgm:pt>
    <dgm:pt modelId="{8894E129-A1A2-45DA-9F41-374A2A02CE1A}" type="pres">
      <dgm:prSet presAssocID="{7184B3D7-20D4-4E19-A292-8ECF58A50EE2}" presName="hierChild7" presStyleCnt="0"/>
      <dgm:spPr/>
    </dgm:pt>
    <dgm:pt modelId="{ADE27350-72C4-44BA-82CA-B036CFA4A4EE}" type="pres">
      <dgm:prSet presAssocID="{9E63D527-7F2E-4C26-88C0-A86A4EE09F6F}" presName="Name37" presStyleLbl="parChTrans1D2" presStyleIdx="1" presStyleCnt="2"/>
      <dgm:spPr/>
      <dgm:t>
        <a:bodyPr/>
        <a:lstStyle/>
        <a:p>
          <a:endParaRPr lang="ru-RU"/>
        </a:p>
      </dgm:t>
    </dgm:pt>
    <dgm:pt modelId="{4E4BBD4A-B747-4836-9B13-AD9BB1C3C84B}" type="pres">
      <dgm:prSet presAssocID="{E284A1BF-200E-4B1D-BEE9-42F58EA69B67}" presName="hierRoot2" presStyleCnt="0">
        <dgm:presLayoutVars>
          <dgm:hierBranch val="init"/>
        </dgm:presLayoutVars>
      </dgm:prSet>
      <dgm:spPr/>
    </dgm:pt>
    <dgm:pt modelId="{D25A4C70-DD42-4E48-A7CA-A22154A32068}" type="pres">
      <dgm:prSet presAssocID="{E284A1BF-200E-4B1D-BEE9-42F58EA69B67}" presName="rootComposite" presStyleCnt="0"/>
      <dgm:spPr/>
    </dgm:pt>
    <dgm:pt modelId="{01311B46-C3F0-4505-BC98-F6F5D58A48CD}" type="pres">
      <dgm:prSet presAssocID="{E284A1BF-200E-4B1D-BEE9-42F58EA69B67}" presName="rootText" presStyleLbl="node2" presStyleIdx="1" presStyleCnt="2" custScaleX="114979" custScaleY="548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7F66D5-0DE8-4990-A80B-335241A00591}" type="pres">
      <dgm:prSet presAssocID="{E284A1BF-200E-4B1D-BEE9-42F58EA69B67}" presName="rootConnector" presStyleLbl="node2" presStyleIdx="1" presStyleCnt="2"/>
      <dgm:spPr/>
      <dgm:t>
        <a:bodyPr/>
        <a:lstStyle/>
        <a:p>
          <a:endParaRPr lang="ru-RU"/>
        </a:p>
      </dgm:t>
    </dgm:pt>
    <dgm:pt modelId="{1F289B1D-E952-4589-9DBC-FFBFE1E1CE19}" type="pres">
      <dgm:prSet presAssocID="{E284A1BF-200E-4B1D-BEE9-42F58EA69B67}" presName="hierChild4" presStyleCnt="0"/>
      <dgm:spPr/>
    </dgm:pt>
    <dgm:pt modelId="{8816CA87-7E10-458B-BCF1-E33665954B30}" type="pres">
      <dgm:prSet presAssocID="{E284A1BF-200E-4B1D-BEE9-42F58EA69B67}" presName="hierChild5" presStyleCnt="0"/>
      <dgm:spPr/>
    </dgm:pt>
    <dgm:pt modelId="{83118582-DB8B-4A87-A634-C4DAEEFF6136}" type="pres">
      <dgm:prSet presAssocID="{C1076951-7F84-49A6-A284-809569A6DFAF}" presName="hierChild3" presStyleCnt="0"/>
      <dgm:spPr/>
    </dgm:pt>
  </dgm:ptLst>
  <dgm:cxnLst>
    <dgm:cxn modelId="{E814F26C-24BD-4D15-A5C3-403DEDFC5453}" type="presOf" srcId="{59FFD28A-D404-43EE-9F4F-DB20CCE3F11B}" destId="{EF4C9709-AE87-442C-9419-98E21994E088}" srcOrd="1" destOrd="0" presId="urn:microsoft.com/office/officeart/2005/8/layout/orgChart1"/>
    <dgm:cxn modelId="{11699774-1180-4986-A299-81D66F44F027}" type="presOf" srcId="{C1076951-7F84-49A6-A284-809569A6DFAF}" destId="{2E9AEE6D-1A71-4816-8582-6483E63216C7}" srcOrd="0" destOrd="0" presId="urn:microsoft.com/office/officeart/2005/8/layout/orgChart1"/>
    <dgm:cxn modelId="{F0EFFDD9-8CF7-49AB-8051-8610BE726C5B}" srcId="{C1076951-7F84-49A6-A284-809569A6DFAF}" destId="{59FFD28A-D404-43EE-9F4F-DB20CCE3F11B}" srcOrd="0" destOrd="0" parTransId="{A3CAD30E-46D6-4304-B948-3D6DD812A401}" sibTransId="{8BCB69AC-0F0B-4AF0-82A9-0FA47A0C5D22}"/>
    <dgm:cxn modelId="{B9572A8E-F8C3-4589-B388-DF6A834A3714}" type="presOf" srcId="{E284A1BF-200E-4B1D-BEE9-42F58EA69B67}" destId="{EE7F66D5-0DE8-4990-A80B-335241A00591}" srcOrd="1" destOrd="0" presId="urn:microsoft.com/office/officeart/2005/8/layout/orgChart1"/>
    <dgm:cxn modelId="{EB3C9AA8-C0C7-49D8-A02A-28CEB90E39BA}" srcId="{59FFD28A-D404-43EE-9F4F-DB20CCE3F11B}" destId="{DE5A361D-97BE-4B25-B299-2AAEAA46CC64}" srcOrd="0" destOrd="0" parTransId="{EDC12CA5-C62E-4D1F-ACE3-0B9B240257D0}" sibTransId="{9B1F3757-9EB0-4ECB-B42B-55B5229537D3}"/>
    <dgm:cxn modelId="{24F66A0C-7E6C-419D-8A60-E171A214BF92}" type="presOf" srcId="{59FFD28A-D404-43EE-9F4F-DB20CCE3F11B}" destId="{EA6EF178-BDA6-4B7A-BE09-3684A1CEA6DB}" srcOrd="0" destOrd="0" presId="urn:microsoft.com/office/officeart/2005/8/layout/orgChart1"/>
    <dgm:cxn modelId="{F438A6A2-05E2-42FD-9B36-A60687C55A04}" type="presOf" srcId="{7184B3D7-20D4-4E19-A292-8ECF58A50EE2}" destId="{5ABED024-D7A8-4230-998F-DC3B3A7C3376}" srcOrd="0" destOrd="0" presId="urn:microsoft.com/office/officeart/2005/8/layout/orgChart1"/>
    <dgm:cxn modelId="{F2D741FE-75ED-4CBD-875E-8197188D978A}" type="presOf" srcId="{7184B3D7-20D4-4E19-A292-8ECF58A50EE2}" destId="{BB331A44-181E-48E9-AB47-B8FC6357D37E}" srcOrd="1" destOrd="0" presId="urn:microsoft.com/office/officeart/2005/8/layout/orgChart1"/>
    <dgm:cxn modelId="{326624F6-6566-4E6A-BD4B-10CC0F5F16C2}" type="presOf" srcId="{DE5A361D-97BE-4B25-B299-2AAEAA46CC64}" destId="{84941D15-4A55-4B75-9492-65734DC1A14B}" srcOrd="0" destOrd="0" presId="urn:microsoft.com/office/officeart/2005/8/layout/orgChart1"/>
    <dgm:cxn modelId="{B4458272-AE04-4BEB-96C9-570ACC589A56}" type="presOf" srcId="{24587D90-2E8F-4B38-B74F-9398DB5775E3}" destId="{98DEAF0A-442F-4A33-9AD5-9FA9D6A5677E}" srcOrd="0" destOrd="0" presId="urn:microsoft.com/office/officeart/2005/8/layout/orgChart1"/>
    <dgm:cxn modelId="{F5B660A6-75AF-4D44-8923-98882CEE9972}" srcId="{59FFD28A-D404-43EE-9F4F-DB20CCE3F11B}" destId="{7184B3D7-20D4-4E19-A292-8ECF58A50EE2}" srcOrd="1" destOrd="0" parTransId="{24587D90-2E8F-4B38-B74F-9398DB5775E3}" sibTransId="{1177778F-1355-485E-AEDB-6E11A227E6E6}"/>
    <dgm:cxn modelId="{B6ADBB8D-6114-4B56-81C2-00E8733AFE4C}" type="presOf" srcId="{E284A1BF-200E-4B1D-BEE9-42F58EA69B67}" destId="{01311B46-C3F0-4505-BC98-F6F5D58A48CD}" srcOrd="0" destOrd="0" presId="urn:microsoft.com/office/officeart/2005/8/layout/orgChart1"/>
    <dgm:cxn modelId="{C127FA05-D893-40BB-8340-BB7750B9F3E8}" type="presOf" srcId="{DE5A361D-97BE-4B25-B299-2AAEAA46CC64}" destId="{08C1D391-E0A0-41D5-B9A2-E7C89888AC47}" srcOrd="1" destOrd="0" presId="urn:microsoft.com/office/officeart/2005/8/layout/orgChart1"/>
    <dgm:cxn modelId="{7FE9AF8F-7114-4A76-9748-D47344B9B4F6}" srcId="{7F13290F-1B6A-4CB5-A37C-24385A6EA1AD}" destId="{C1076951-7F84-49A6-A284-809569A6DFAF}" srcOrd="0" destOrd="0" parTransId="{54CFB5A7-56D4-4DC2-979D-A6D821075418}" sibTransId="{7EC6E80D-B5B6-4C96-A4B8-751EC4F4B0C3}"/>
    <dgm:cxn modelId="{817FD066-0FBB-4B68-B870-D1A9894FB4BE}" type="presOf" srcId="{EDC12CA5-C62E-4D1F-ACE3-0B9B240257D0}" destId="{045CDEBF-9C9B-4D1F-B449-8A57F7AF17EA}" srcOrd="0" destOrd="0" presId="urn:microsoft.com/office/officeart/2005/8/layout/orgChart1"/>
    <dgm:cxn modelId="{E5542C5C-9985-484C-AFE9-3C3FEF4CBE00}" type="presOf" srcId="{A3CAD30E-46D6-4304-B948-3D6DD812A401}" destId="{7F48855D-D951-4EAD-8241-A987E5C43017}" srcOrd="0" destOrd="0" presId="urn:microsoft.com/office/officeart/2005/8/layout/orgChart1"/>
    <dgm:cxn modelId="{C99729E9-9BF6-4BF7-A867-E4FCB5802AE0}" srcId="{C1076951-7F84-49A6-A284-809569A6DFAF}" destId="{E284A1BF-200E-4B1D-BEE9-42F58EA69B67}" srcOrd="1" destOrd="0" parTransId="{9E63D527-7F2E-4C26-88C0-A86A4EE09F6F}" sibTransId="{2B114254-F361-4626-BD37-441C8F0C1D7B}"/>
    <dgm:cxn modelId="{ACA763B5-0EA1-4E32-8BFC-84FD3B789E2B}" type="presOf" srcId="{7F13290F-1B6A-4CB5-A37C-24385A6EA1AD}" destId="{54393CCA-1098-4270-8FB4-39636F71140D}" srcOrd="0" destOrd="0" presId="urn:microsoft.com/office/officeart/2005/8/layout/orgChart1"/>
    <dgm:cxn modelId="{EE7CF5B1-1634-4080-AD6F-B5DC728911C8}" type="presOf" srcId="{9E63D527-7F2E-4C26-88C0-A86A4EE09F6F}" destId="{ADE27350-72C4-44BA-82CA-B036CFA4A4EE}" srcOrd="0" destOrd="0" presId="urn:microsoft.com/office/officeart/2005/8/layout/orgChart1"/>
    <dgm:cxn modelId="{A877FA6A-53E0-4AA8-BE40-CA71EDADC141}" type="presOf" srcId="{C1076951-7F84-49A6-A284-809569A6DFAF}" destId="{92ECBD93-41BE-408E-942F-043F6FBD6050}" srcOrd="1" destOrd="0" presId="urn:microsoft.com/office/officeart/2005/8/layout/orgChart1"/>
    <dgm:cxn modelId="{CDA8B400-6D3E-4ABB-A305-DEECE3123FFD}" type="presParOf" srcId="{54393CCA-1098-4270-8FB4-39636F71140D}" destId="{DFB753FE-A402-4DF7-A6C5-E2CF466AD734}" srcOrd="0" destOrd="0" presId="urn:microsoft.com/office/officeart/2005/8/layout/orgChart1"/>
    <dgm:cxn modelId="{9CC31B7A-7B7A-4BC5-AD11-B847A2EAFF3D}" type="presParOf" srcId="{DFB753FE-A402-4DF7-A6C5-E2CF466AD734}" destId="{7EABCEAF-0DBF-4CA7-AD73-5E64745B8751}" srcOrd="0" destOrd="0" presId="urn:microsoft.com/office/officeart/2005/8/layout/orgChart1"/>
    <dgm:cxn modelId="{C909DB8F-42FB-4194-854B-647B74AC8D92}" type="presParOf" srcId="{7EABCEAF-0DBF-4CA7-AD73-5E64745B8751}" destId="{2E9AEE6D-1A71-4816-8582-6483E63216C7}" srcOrd="0" destOrd="0" presId="urn:microsoft.com/office/officeart/2005/8/layout/orgChart1"/>
    <dgm:cxn modelId="{42FC997B-1DB7-4C2C-8A4C-C298E4321BD0}" type="presParOf" srcId="{7EABCEAF-0DBF-4CA7-AD73-5E64745B8751}" destId="{92ECBD93-41BE-408E-942F-043F6FBD6050}" srcOrd="1" destOrd="0" presId="urn:microsoft.com/office/officeart/2005/8/layout/orgChart1"/>
    <dgm:cxn modelId="{DD00D3CD-ACDA-4696-B842-958ACD29728C}" type="presParOf" srcId="{DFB753FE-A402-4DF7-A6C5-E2CF466AD734}" destId="{62859053-49B5-4C71-A702-BA3E8649A267}" srcOrd="1" destOrd="0" presId="urn:microsoft.com/office/officeart/2005/8/layout/orgChart1"/>
    <dgm:cxn modelId="{C5624C1D-4A9C-49D7-A17C-DD3AAFEA7665}" type="presParOf" srcId="{62859053-49B5-4C71-A702-BA3E8649A267}" destId="{7F48855D-D951-4EAD-8241-A987E5C43017}" srcOrd="0" destOrd="0" presId="urn:microsoft.com/office/officeart/2005/8/layout/orgChart1"/>
    <dgm:cxn modelId="{E51C49A9-F3BD-4627-871D-FBCA7B64F474}" type="presParOf" srcId="{62859053-49B5-4C71-A702-BA3E8649A267}" destId="{4BEADC87-73BF-460C-8D8C-8E45CBEF5FFB}" srcOrd="1" destOrd="0" presId="urn:microsoft.com/office/officeart/2005/8/layout/orgChart1"/>
    <dgm:cxn modelId="{F3D159BC-1D49-4829-9ED3-C6A9353E074A}" type="presParOf" srcId="{4BEADC87-73BF-460C-8D8C-8E45CBEF5FFB}" destId="{C0BD2C7A-C032-48C9-84CC-FBB62AB88AF1}" srcOrd="0" destOrd="0" presId="urn:microsoft.com/office/officeart/2005/8/layout/orgChart1"/>
    <dgm:cxn modelId="{B1D0BC79-62DD-4E41-A2D0-0991B066632B}" type="presParOf" srcId="{C0BD2C7A-C032-48C9-84CC-FBB62AB88AF1}" destId="{EA6EF178-BDA6-4B7A-BE09-3684A1CEA6DB}" srcOrd="0" destOrd="0" presId="urn:microsoft.com/office/officeart/2005/8/layout/orgChart1"/>
    <dgm:cxn modelId="{0683E4DF-9467-4AD1-857F-85C184961980}" type="presParOf" srcId="{C0BD2C7A-C032-48C9-84CC-FBB62AB88AF1}" destId="{EF4C9709-AE87-442C-9419-98E21994E088}" srcOrd="1" destOrd="0" presId="urn:microsoft.com/office/officeart/2005/8/layout/orgChart1"/>
    <dgm:cxn modelId="{44531B37-35D2-47CB-ACD0-95B73D6E4F79}" type="presParOf" srcId="{4BEADC87-73BF-460C-8D8C-8E45CBEF5FFB}" destId="{03F58811-EB2A-42BE-8358-62409AAD62E5}" srcOrd="1" destOrd="0" presId="urn:microsoft.com/office/officeart/2005/8/layout/orgChart1"/>
    <dgm:cxn modelId="{C99742E1-5529-48BD-8D24-8120C69A8998}" type="presParOf" srcId="{4BEADC87-73BF-460C-8D8C-8E45CBEF5FFB}" destId="{2A6B4FAB-E078-415D-B0A5-12A7C0294E94}" srcOrd="2" destOrd="0" presId="urn:microsoft.com/office/officeart/2005/8/layout/orgChart1"/>
    <dgm:cxn modelId="{8DCDA74B-92C5-44CC-BF1E-74FFFE2070CF}" type="presParOf" srcId="{2A6B4FAB-E078-415D-B0A5-12A7C0294E94}" destId="{045CDEBF-9C9B-4D1F-B449-8A57F7AF17EA}" srcOrd="0" destOrd="0" presId="urn:microsoft.com/office/officeart/2005/8/layout/orgChart1"/>
    <dgm:cxn modelId="{A1C7752F-5C9F-4378-8942-F04A5A10478F}" type="presParOf" srcId="{2A6B4FAB-E078-415D-B0A5-12A7C0294E94}" destId="{8F5EE6D5-346D-4F98-9438-7E25EF45DE8C}" srcOrd="1" destOrd="0" presId="urn:microsoft.com/office/officeart/2005/8/layout/orgChart1"/>
    <dgm:cxn modelId="{7E091B31-0252-4AFF-BF56-9FE55C90868F}" type="presParOf" srcId="{8F5EE6D5-346D-4F98-9438-7E25EF45DE8C}" destId="{4F6DAD70-951C-44EF-9837-2A14E8E793D3}" srcOrd="0" destOrd="0" presId="urn:microsoft.com/office/officeart/2005/8/layout/orgChart1"/>
    <dgm:cxn modelId="{8259CBCB-82AB-4F1B-B27B-31D09CD67F62}" type="presParOf" srcId="{4F6DAD70-951C-44EF-9837-2A14E8E793D3}" destId="{84941D15-4A55-4B75-9492-65734DC1A14B}" srcOrd="0" destOrd="0" presId="urn:microsoft.com/office/officeart/2005/8/layout/orgChart1"/>
    <dgm:cxn modelId="{28DECF90-3D7D-4AD6-BB5B-97EE0DF1F00D}" type="presParOf" srcId="{4F6DAD70-951C-44EF-9837-2A14E8E793D3}" destId="{08C1D391-E0A0-41D5-B9A2-E7C89888AC47}" srcOrd="1" destOrd="0" presId="urn:microsoft.com/office/officeart/2005/8/layout/orgChart1"/>
    <dgm:cxn modelId="{20116D7B-2574-4AF3-8B5A-DD924868DF4F}" type="presParOf" srcId="{8F5EE6D5-346D-4F98-9438-7E25EF45DE8C}" destId="{EFF56222-92DB-4C8B-A9FE-BD4C5116A211}" srcOrd="1" destOrd="0" presId="urn:microsoft.com/office/officeart/2005/8/layout/orgChart1"/>
    <dgm:cxn modelId="{B7AA9EDD-D631-44DA-9DCE-B2FAE971446F}" type="presParOf" srcId="{8F5EE6D5-346D-4F98-9438-7E25EF45DE8C}" destId="{FDB70569-7E2C-40DD-9454-3AF9BB147EDD}" srcOrd="2" destOrd="0" presId="urn:microsoft.com/office/officeart/2005/8/layout/orgChart1"/>
    <dgm:cxn modelId="{B8463852-2E8E-4149-9C64-DA0762569514}" type="presParOf" srcId="{2A6B4FAB-E078-415D-B0A5-12A7C0294E94}" destId="{98DEAF0A-442F-4A33-9AD5-9FA9D6A5677E}" srcOrd="2" destOrd="0" presId="urn:microsoft.com/office/officeart/2005/8/layout/orgChart1"/>
    <dgm:cxn modelId="{566CF92D-5DC1-4329-BC21-1F9E9C812BC7}" type="presParOf" srcId="{2A6B4FAB-E078-415D-B0A5-12A7C0294E94}" destId="{D4F4C7A3-5A8C-4BEA-9C39-B6ED546A33EC}" srcOrd="3" destOrd="0" presId="urn:microsoft.com/office/officeart/2005/8/layout/orgChart1"/>
    <dgm:cxn modelId="{378D04A8-0C49-401A-B618-06C93689D775}" type="presParOf" srcId="{D4F4C7A3-5A8C-4BEA-9C39-B6ED546A33EC}" destId="{AE006E6A-0496-4B4E-8DBA-AD5D90F02E7E}" srcOrd="0" destOrd="0" presId="urn:microsoft.com/office/officeart/2005/8/layout/orgChart1"/>
    <dgm:cxn modelId="{449A6C8C-C423-4F0A-89C9-AC28324712CA}" type="presParOf" srcId="{AE006E6A-0496-4B4E-8DBA-AD5D90F02E7E}" destId="{5ABED024-D7A8-4230-998F-DC3B3A7C3376}" srcOrd="0" destOrd="0" presId="urn:microsoft.com/office/officeart/2005/8/layout/orgChart1"/>
    <dgm:cxn modelId="{57365212-EC87-49E9-AF8A-CDCFC1B461C1}" type="presParOf" srcId="{AE006E6A-0496-4B4E-8DBA-AD5D90F02E7E}" destId="{BB331A44-181E-48E9-AB47-B8FC6357D37E}" srcOrd="1" destOrd="0" presId="urn:microsoft.com/office/officeart/2005/8/layout/orgChart1"/>
    <dgm:cxn modelId="{B31F98BF-4ACB-4868-A8BA-7378A03A4AC8}" type="presParOf" srcId="{D4F4C7A3-5A8C-4BEA-9C39-B6ED546A33EC}" destId="{04A37E92-F76A-4FA4-A8D6-F8675265368B}" srcOrd="1" destOrd="0" presId="urn:microsoft.com/office/officeart/2005/8/layout/orgChart1"/>
    <dgm:cxn modelId="{CE6673D5-094E-42FD-AEC7-2E76B3120515}" type="presParOf" srcId="{D4F4C7A3-5A8C-4BEA-9C39-B6ED546A33EC}" destId="{8894E129-A1A2-45DA-9F41-374A2A02CE1A}" srcOrd="2" destOrd="0" presId="urn:microsoft.com/office/officeart/2005/8/layout/orgChart1"/>
    <dgm:cxn modelId="{9EAF282F-16DF-4484-9049-A662BDF59A74}" type="presParOf" srcId="{62859053-49B5-4C71-A702-BA3E8649A267}" destId="{ADE27350-72C4-44BA-82CA-B036CFA4A4EE}" srcOrd="2" destOrd="0" presId="urn:microsoft.com/office/officeart/2005/8/layout/orgChart1"/>
    <dgm:cxn modelId="{0E999AB9-BEAE-4701-92E1-35773BA8DF9A}" type="presParOf" srcId="{62859053-49B5-4C71-A702-BA3E8649A267}" destId="{4E4BBD4A-B747-4836-9B13-AD9BB1C3C84B}" srcOrd="3" destOrd="0" presId="urn:microsoft.com/office/officeart/2005/8/layout/orgChart1"/>
    <dgm:cxn modelId="{5333C7B3-F0D1-44A5-AA01-AAA57DC19BF6}" type="presParOf" srcId="{4E4BBD4A-B747-4836-9B13-AD9BB1C3C84B}" destId="{D25A4C70-DD42-4E48-A7CA-A22154A32068}" srcOrd="0" destOrd="0" presId="urn:microsoft.com/office/officeart/2005/8/layout/orgChart1"/>
    <dgm:cxn modelId="{802196B7-2187-4512-B8BF-654276759F9C}" type="presParOf" srcId="{D25A4C70-DD42-4E48-A7CA-A22154A32068}" destId="{01311B46-C3F0-4505-BC98-F6F5D58A48CD}" srcOrd="0" destOrd="0" presId="urn:microsoft.com/office/officeart/2005/8/layout/orgChart1"/>
    <dgm:cxn modelId="{5447B485-8251-4F52-8598-70260879E33E}" type="presParOf" srcId="{D25A4C70-DD42-4E48-A7CA-A22154A32068}" destId="{EE7F66D5-0DE8-4990-A80B-335241A00591}" srcOrd="1" destOrd="0" presId="urn:microsoft.com/office/officeart/2005/8/layout/orgChart1"/>
    <dgm:cxn modelId="{6C9FD9FB-F027-433E-B178-83E66FD6F909}" type="presParOf" srcId="{4E4BBD4A-B747-4836-9B13-AD9BB1C3C84B}" destId="{1F289B1D-E952-4589-9DBC-FFBFE1E1CE19}" srcOrd="1" destOrd="0" presId="urn:microsoft.com/office/officeart/2005/8/layout/orgChart1"/>
    <dgm:cxn modelId="{6B181B2B-502F-4173-8BEC-FFF2C4009C33}" type="presParOf" srcId="{4E4BBD4A-B747-4836-9B13-AD9BB1C3C84B}" destId="{8816CA87-7E10-458B-BCF1-E33665954B30}" srcOrd="2" destOrd="0" presId="urn:microsoft.com/office/officeart/2005/8/layout/orgChart1"/>
    <dgm:cxn modelId="{198C178F-91DC-48EC-9D8B-DCF2B457FADF}" type="presParOf" srcId="{DFB753FE-A402-4DF7-A6C5-E2CF466AD734}" destId="{83118582-DB8B-4A87-A634-C4DAEEFF6136}" srcOrd="2" destOrd="0" presId="urn:microsoft.com/office/officeart/2005/8/layout/orgChar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DE27350-72C4-44BA-82CA-B036CFA4A4EE}">
      <dsp:nvSpPr>
        <dsp:cNvPr id="0" name=""/>
        <dsp:cNvSpPr/>
      </dsp:nvSpPr>
      <dsp:spPr>
        <a:xfrm>
          <a:off x="4932548" y="1310825"/>
          <a:ext cx="1584848" cy="550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5056"/>
              </a:lnTo>
              <a:lnTo>
                <a:pt x="1584848" y="275056"/>
              </a:lnTo>
              <a:lnTo>
                <a:pt x="1584848" y="550112"/>
              </a:lnTo>
            </a:path>
          </a:pathLst>
        </a:custGeom>
        <a:noFill/>
        <a:ln w="25400" cap="flat" cmpd="sng" algn="ctr">
          <a:solidFill>
            <a:srgbClr val="0000F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DEAF0A-442F-4A33-9AD5-9FA9D6A5677E}">
      <dsp:nvSpPr>
        <dsp:cNvPr id="0" name=""/>
        <dsp:cNvSpPr/>
      </dsp:nvSpPr>
      <dsp:spPr>
        <a:xfrm>
          <a:off x="3160308" y="2637644"/>
          <a:ext cx="266254" cy="12371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7151"/>
              </a:lnTo>
              <a:lnTo>
                <a:pt x="266254" y="1237151"/>
              </a:lnTo>
            </a:path>
          </a:pathLst>
        </a:custGeom>
        <a:noFill/>
        <a:ln w="25400" cap="flat" cmpd="sng" algn="ctr">
          <a:solidFill>
            <a:srgbClr val="0000F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5CDEBF-9C9B-4D1F-B449-8A57F7AF17EA}">
      <dsp:nvSpPr>
        <dsp:cNvPr id="0" name=""/>
        <dsp:cNvSpPr/>
      </dsp:nvSpPr>
      <dsp:spPr>
        <a:xfrm>
          <a:off x="2876449" y="2637644"/>
          <a:ext cx="283858" cy="1237151"/>
        </a:xfrm>
        <a:custGeom>
          <a:avLst/>
          <a:gdLst/>
          <a:ahLst/>
          <a:cxnLst/>
          <a:rect l="0" t="0" r="0" b="0"/>
          <a:pathLst>
            <a:path>
              <a:moveTo>
                <a:pt x="283858" y="0"/>
              </a:moveTo>
              <a:lnTo>
                <a:pt x="283858" y="1237151"/>
              </a:lnTo>
              <a:lnTo>
                <a:pt x="0" y="1237151"/>
              </a:lnTo>
            </a:path>
          </a:pathLst>
        </a:custGeom>
        <a:noFill/>
        <a:ln w="25400" cap="flat" cmpd="sng" algn="ctr">
          <a:solidFill>
            <a:srgbClr val="0000F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48855D-D951-4EAD-8241-A987E5C43017}">
      <dsp:nvSpPr>
        <dsp:cNvPr id="0" name=""/>
        <dsp:cNvSpPr/>
      </dsp:nvSpPr>
      <dsp:spPr>
        <a:xfrm>
          <a:off x="3160308" y="1310825"/>
          <a:ext cx="1772240" cy="517970"/>
        </a:xfrm>
        <a:custGeom>
          <a:avLst/>
          <a:gdLst/>
          <a:ahLst/>
          <a:cxnLst/>
          <a:rect l="0" t="0" r="0" b="0"/>
          <a:pathLst>
            <a:path>
              <a:moveTo>
                <a:pt x="1772240" y="0"/>
              </a:moveTo>
              <a:lnTo>
                <a:pt x="1772240" y="242914"/>
              </a:lnTo>
              <a:lnTo>
                <a:pt x="0" y="242914"/>
              </a:lnTo>
              <a:lnTo>
                <a:pt x="0" y="517970"/>
              </a:lnTo>
            </a:path>
          </a:pathLst>
        </a:custGeom>
        <a:noFill/>
        <a:ln w="25400" cap="flat" cmpd="sng" algn="ctr">
          <a:solidFill>
            <a:srgbClr val="0000F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9AEE6D-1A71-4816-8582-6483E63216C7}">
      <dsp:nvSpPr>
        <dsp:cNvPr id="0" name=""/>
        <dsp:cNvSpPr/>
      </dsp:nvSpPr>
      <dsp:spPr>
        <a:xfrm>
          <a:off x="1614674" y="1033"/>
          <a:ext cx="6635747" cy="1309792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solidFill>
                <a:sysClr val="windowText" lastClr="000000"/>
              </a:solidFill>
            </a:rPr>
            <a:t>Заболевания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solidFill>
                <a:sysClr val="windowText" lastClr="000000"/>
              </a:solidFill>
            </a:rPr>
            <a:t>нервной системы</a:t>
          </a:r>
        </a:p>
      </dsp:txBody>
      <dsp:txXfrm>
        <a:off x="1614674" y="1033"/>
        <a:ext cx="6635747" cy="1309792"/>
      </dsp:txXfrm>
    </dsp:sp>
    <dsp:sp modelId="{EA6EF178-BDA6-4B7A-BE09-3684A1CEA6DB}">
      <dsp:nvSpPr>
        <dsp:cNvPr id="0" name=""/>
        <dsp:cNvSpPr/>
      </dsp:nvSpPr>
      <dsp:spPr>
        <a:xfrm>
          <a:off x="1850516" y="1828795"/>
          <a:ext cx="2619584" cy="808849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solidFill>
                <a:srgbClr val="FF0000"/>
              </a:solidFill>
            </a:rPr>
            <a:t>органические</a:t>
          </a:r>
          <a:r>
            <a:rPr lang="ru-RU" sz="2200" kern="1200" dirty="0"/>
            <a:t> </a:t>
          </a:r>
        </a:p>
      </dsp:txBody>
      <dsp:txXfrm>
        <a:off x="1850516" y="1828795"/>
        <a:ext cx="2619584" cy="808849"/>
      </dsp:txXfrm>
    </dsp:sp>
    <dsp:sp modelId="{84941D15-4A55-4B75-9492-65734DC1A14B}">
      <dsp:nvSpPr>
        <dsp:cNvPr id="0" name=""/>
        <dsp:cNvSpPr/>
      </dsp:nvSpPr>
      <dsp:spPr>
        <a:xfrm>
          <a:off x="256865" y="3511891"/>
          <a:ext cx="2619584" cy="725808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>
              <a:solidFill>
                <a:srgbClr val="002060"/>
              </a:solidFill>
            </a:rPr>
            <a:t>сосудистые</a:t>
          </a:r>
          <a:r>
            <a:rPr lang="ru-RU" sz="2200" kern="1200" dirty="0"/>
            <a:t> </a:t>
          </a:r>
          <a:r>
            <a:rPr lang="ru-RU" sz="2200" kern="1200" dirty="0">
              <a:solidFill>
                <a:srgbClr val="002060"/>
              </a:solidFill>
            </a:rPr>
            <a:t>расстройства</a:t>
          </a:r>
        </a:p>
      </dsp:txBody>
      <dsp:txXfrm>
        <a:off x="256865" y="3511891"/>
        <a:ext cx="2619584" cy="725808"/>
      </dsp:txXfrm>
    </dsp:sp>
    <dsp:sp modelId="{5ABED024-D7A8-4230-998F-DC3B3A7C3376}">
      <dsp:nvSpPr>
        <dsp:cNvPr id="0" name=""/>
        <dsp:cNvSpPr/>
      </dsp:nvSpPr>
      <dsp:spPr>
        <a:xfrm>
          <a:off x="3426562" y="3544525"/>
          <a:ext cx="2619584" cy="660541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>
              <a:solidFill>
                <a:srgbClr val="002060"/>
              </a:solidFill>
            </a:rPr>
            <a:t>воспалительные болезни</a:t>
          </a:r>
        </a:p>
      </dsp:txBody>
      <dsp:txXfrm>
        <a:off x="3426562" y="3544525"/>
        <a:ext cx="2619584" cy="660541"/>
      </dsp:txXfrm>
    </dsp:sp>
    <dsp:sp modelId="{01311B46-C3F0-4505-BC98-F6F5D58A48CD}">
      <dsp:nvSpPr>
        <dsp:cNvPr id="0" name=""/>
        <dsp:cNvSpPr/>
      </dsp:nvSpPr>
      <dsp:spPr>
        <a:xfrm>
          <a:off x="5011411" y="1860937"/>
          <a:ext cx="3011971" cy="717779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solidFill>
                <a:srgbClr val="FF0000"/>
              </a:solidFill>
            </a:rPr>
            <a:t>функциональные</a:t>
          </a:r>
        </a:p>
      </dsp:txBody>
      <dsp:txXfrm>
        <a:off x="5011411" y="1860937"/>
        <a:ext cx="3011971" cy="7177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054379A9-2817-4512-8C9C-CD66DF8FCE25}" type="datetimeFigureOut">
              <a:rPr lang="ru-RU"/>
              <a:pPr>
                <a:defRPr/>
              </a:pPr>
              <a:t>05.05.2022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CCC20429-134D-4F1F-A560-69D10E071B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080BDC9-3B6A-40E4-B32B-78A81CF2D1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80BDC9-3B6A-40E4-B32B-78A81CF2D1AC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80BDC9-3B6A-40E4-B32B-78A81CF2D1AC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80BDC9-3B6A-40E4-B32B-78A81CF2D1AC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/>
              <a:ahLst/>
              <a:cxnLst>
                <a:cxn ang="0">
                  <a:pos x="2768" y="18"/>
                </a:cxn>
                <a:cxn ang="0">
                  <a:pos x="2678" y="24"/>
                </a:cxn>
                <a:cxn ang="0">
                  <a:pos x="2613" y="102"/>
                </a:cxn>
                <a:cxn ang="0">
                  <a:pos x="2511" y="156"/>
                </a:cxn>
                <a:cxn ang="0">
                  <a:pos x="2505" y="222"/>
                </a:cxn>
                <a:cxn ang="0">
                  <a:pos x="2487" y="246"/>
                </a:cxn>
                <a:cxn ang="0">
                  <a:pos x="2469" y="252"/>
                </a:cxn>
                <a:cxn ang="0">
                  <a:pos x="2397" y="210"/>
                </a:cxn>
                <a:cxn ang="0">
                  <a:pos x="2260" y="192"/>
                </a:cxn>
                <a:cxn ang="0">
                  <a:pos x="2236" y="186"/>
                </a:cxn>
                <a:cxn ang="0">
                  <a:pos x="2218" y="192"/>
                </a:cxn>
                <a:cxn ang="0">
                  <a:pos x="2146" y="228"/>
                </a:cxn>
                <a:cxn ang="0">
                  <a:pos x="2110" y="240"/>
                </a:cxn>
                <a:cxn ang="0">
                  <a:pos x="2086" y="246"/>
                </a:cxn>
                <a:cxn ang="0">
                  <a:pos x="2074" y="258"/>
                </a:cxn>
                <a:cxn ang="0">
                  <a:pos x="2074" y="276"/>
                </a:cxn>
                <a:cxn ang="0">
                  <a:pos x="2051" y="300"/>
                </a:cxn>
                <a:cxn ang="0">
                  <a:pos x="2033" y="312"/>
                </a:cxn>
                <a:cxn ang="0">
                  <a:pos x="2021" y="324"/>
                </a:cxn>
                <a:cxn ang="0">
                  <a:pos x="2009" y="336"/>
                </a:cxn>
                <a:cxn ang="0">
                  <a:pos x="1979" y="342"/>
                </a:cxn>
                <a:cxn ang="0">
                  <a:pos x="1913" y="336"/>
                </a:cxn>
                <a:cxn ang="0">
                  <a:pos x="1877" y="330"/>
                </a:cxn>
                <a:cxn ang="0">
                  <a:pos x="1865" y="342"/>
                </a:cxn>
                <a:cxn ang="0">
                  <a:pos x="1853" y="354"/>
                </a:cxn>
                <a:cxn ang="0">
                  <a:pos x="1823" y="360"/>
                </a:cxn>
                <a:cxn ang="0">
                  <a:pos x="1764" y="342"/>
                </a:cxn>
                <a:cxn ang="0">
                  <a:pos x="1740" y="342"/>
                </a:cxn>
                <a:cxn ang="0">
                  <a:pos x="1716" y="354"/>
                </a:cxn>
                <a:cxn ang="0">
                  <a:pos x="1656" y="425"/>
                </a:cxn>
                <a:cxn ang="0">
                  <a:pos x="1614" y="569"/>
                </a:cxn>
                <a:cxn ang="0">
                  <a:pos x="1614" y="593"/>
                </a:cxn>
                <a:cxn ang="0">
                  <a:pos x="1620" y="641"/>
                </a:cxn>
                <a:cxn ang="0">
                  <a:pos x="1638" y="659"/>
                </a:cxn>
                <a:cxn ang="0">
                  <a:pos x="1632" y="671"/>
                </a:cxn>
                <a:cxn ang="0">
                  <a:pos x="1620" y="683"/>
                </a:cxn>
                <a:cxn ang="0">
                  <a:pos x="1542" y="689"/>
                </a:cxn>
                <a:cxn ang="0">
                  <a:pos x="1465" y="629"/>
                </a:cxn>
                <a:cxn ang="0">
                  <a:pos x="1333" y="587"/>
                </a:cxn>
                <a:cxn ang="0">
                  <a:pos x="1184" y="671"/>
                </a:cxn>
                <a:cxn ang="0">
                  <a:pos x="1016" y="731"/>
                </a:cxn>
                <a:cxn ang="0">
                  <a:pos x="813" y="743"/>
                </a:cxn>
                <a:cxn ang="0">
                  <a:pos x="628" y="701"/>
                </a:cxn>
                <a:cxn ang="0">
                  <a:pos x="568" y="695"/>
                </a:cxn>
                <a:cxn ang="0">
                  <a:pos x="556" y="701"/>
                </a:cxn>
                <a:cxn ang="0">
                  <a:pos x="520" y="731"/>
                </a:cxn>
                <a:cxn ang="0">
                  <a:pos x="436" y="809"/>
                </a:cxn>
                <a:cxn ang="0">
                  <a:pos x="406" y="821"/>
                </a:cxn>
                <a:cxn ang="0">
                  <a:pos x="382" y="821"/>
                </a:cxn>
                <a:cxn ang="0">
                  <a:pos x="335" y="827"/>
                </a:cxn>
                <a:cxn ang="0">
                  <a:pos x="209" y="851"/>
                </a:cxn>
                <a:cxn ang="0">
                  <a:pos x="173" y="857"/>
                </a:cxn>
                <a:cxn ang="0">
                  <a:pos x="125" y="851"/>
                </a:cxn>
                <a:cxn ang="0">
                  <a:pos x="107" y="857"/>
                </a:cxn>
                <a:cxn ang="0">
                  <a:pos x="101" y="875"/>
                </a:cxn>
                <a:cxn ang="0">
                  <a:pos x="83" y="887"/>
                </a:cxn>
                <a:cxn ang="0">
                  <a:pos x="48" y="899"/>
                </a:cxn>
                <a:cxn ang="0">
                  <a:pos x="2780" y="24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0738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39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B713B-AE35-4031-A769-1F24FB2E0E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D4F7D-04FD-4B80-B7C5-2B1D16468E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2BA2B-B705-4775-A702-507E484CCE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7898C-4E4D-4C65-A7BE-348D59BBA0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7EFDD-D6D2-476C-9FCE-FAB72300DF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0ABA1-4A97-44B6-B7FC-55201CBFAB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0C486-D8F3-49CB-9BFF-7644648464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3BBCC-725D-40CD-B7FC-8FEAB510E4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37194-E979-4971-B8CC-E5BA2B0053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5455E-A67D-4B7A-B82B-5092882956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1642D-44C5-413A-846F-1EB6806A6E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90FA6-A183-44F1-BDC2-13CD007C47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7E399-A933-4790-BA0F-575857604A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88DE4-DB01-4DFE-9427-B6DCF262FA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29699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/>
              <a:ahLst/>
              <a:cxnLst>
                <a:cxn ang="0">
                  <a:pos x="2768" y="18"/>
                </a:cxn>
                <a:cxn ang="0">
                  <a:pos x="2678" y="24"/>
                </a:cxn>
                <a:cxn ang="0">
                  <a:pos x="2613" y="102"/>
                </a:cxn>
                <a:cxn ang="0">
                  <a:pos x="2511" y="156"/>
                </a:cxn>
                <a:cxn ang="0">
                  <a:pos x="2505" y="222"/>
                </a:cxn>
                <a:cxn ang="0">
                  <a:pos x="2487" y="246"/>
                </a:cxn>
                <a:cxn ang="0">
                  <a:pos x="2469" y="252"/>
                </a:cxn>
                <a:cxn ang="0">
                  <a:pos x="2397" y="210"/>
                </a:cxn>
                <a:cxn ang="0">
                  <a:pos x="2260" y="192"/>
                </a:cxn>
                <a:cxn ang="0">
                  <a:pos x="2236" y="186"/>
                </a:cxn>
                <a:cxn ang="0">
                  <a:pos x="2218" y="192"/>
                </a:cxn>
                <a:cxn ang="0">
                  <a:pos x="2146" y="228"/>
                </a:cxn>
                <a:cxn ang="0">
                  <a:pos x="2110" y="240"/>
                </a:cxn>
                <a:cxn ang="0">
                  <a:pos x="2086" y="246"/>
                </a:cxn>
                <a:cxn ang="0">
                  <a:pos x="2074" y="258"/>
                </a:cxn>
                <a:cxn ang="0">
                  <a:pos x="2074" y="276"/>
                </a:cxn>
                <a:cxn ang="0">
                  <a:pos x="2051" y="300"/>
                </a:cxn>
                <a:cxn ang="0">
                  <a:pos x="2033" y="312"/>
                </a:cxn>
                <a:cxn ang="0">
                  <a:pos x="2021" y="324"/>
                </a:cxn>
                <a:cxn ang="0">
                  <a:pos x="2009" y="336"/>
                </a:cxn>
                <a:cxn ang="0">
                  <a:pos x="1979" y="342"/>
                </a:cxn>
                <a:cxn ang="0">
                  <a:pos x="1913" y="336"/>
                </a:cxn>
                <a:cxn ang="0">
                  <a:pos x="1877" y="330"/>
                </a:cxn>
                <a:cxn ang="0">
                  <a:pos x="1865" y="342"/>
                </a:cxn>
                <a:cxn ang="0">
                  <a:pos x="1853" y="354"/>
                </a:cxn>
                <a:cxn ang="0">
                  <a:pos x="1823" y="360"/>
                </a:cxn>
                <a:cxn ang="0">
                  <a:pos x="1764" y="342"/>
                </a:cxn>
                <a:cxn ang="0">
                  <a:pos x="1740" y="342"/>
                </a:cxn>
                <a:cxn ang="0">
                  <a:pos x="1716" y="354"/>
                </a:cxn>
                <a:cxn ang="0">
                  <a:pos x="1656" y="425"/>
                </a:cxn>
                <a:cxn ang="0">
                  <a:pos x="1614" y="569"/>
                </a:cxn>
                <a:cxn ang="0">
                  <a:pos x="1614" y="593"/>
                </a:cxn>
                <a:cxn ang="0">
                  <a:pos x="1620" y="641"/>
                </a:cxn>
                <a:cxn ang="0">
                  <a:pos x="1638" y="659"/>
                </a:cxn>
                <a:cxn ang="0">
                  <a:pos x="1632" y="671"/>
                </a:cxn>
                <a:cxn ang="0">
                  <a:pos x="1620" y="683"/>
                </a:cxn>
                <a:cxn ang="0">
                  <a:pos x="1542" y="689"/>
                </a:cxn>
                <a:cxn ang="0">
                  <a:pos x="1465" y="629"/>
                </a:cxn>
                <a:cxn ang="0">
                  <a:pos x="1333" y="587"/>
                </a:cxn>
                <a:cxn ang="0">
                  <a:pos x="1184" y="671"/>
                </a:cxn>
                <a:cxn ang="0">
                  <a:pos x="1016" y="731"/>
                </a:cxn>
                <a:cxn ang="0">
                  <a:pos x="813" y="743"/>
                </a:cxn>
                <a:cxn ang="0">
                  <a:pos x="628" y="701"/>
                </a:cxn>
                <a:cxn ang="0">
                  <a:pos x="568" y="695"/>
                </a:cxn>
                <a:cxn ang="0">
                  <a:pos x="556" y="701"/>
                </a:cxn>
                <a:cxn ang="0">
                  <a:pos x="520" y="731"/>
                </a:cxn>
                <a:cxn ang="0">
                  <a:pos x="436" y="809"/>
                </a:cxn>
                <a:cxn ang="0">
                  <a:pos x="406" y="821"/>
                </a:cxn>
                <a:cxn ang="0">
                  <a:pos x="382" y="821"/>
                </a:cxn>
                <a:cxn ang="0">
                  <a:pos x="335" y="827"/>
                </a:cxn>
                <a:cxn ang="0">
                  <a:pos x="209" y="851"/>
                </a:cxn>
                <a:cxn ang="0">
                  <a:pos x="173" y="857"/>
                </a:cxn>
                <a:cxn ang="0">
                  <a:pos x="125" y="851"/>
                </a:cxn>
                <a:cxn ang="0">
                  <a:pos x="107" y="857"/>
                </a:cxn>
                <a:cxn ang="0">
                  <a:pos x="101" y="875"/>
                </a:cxn>
                <a:cxn ang="0">
                  <a:pos x="83" y="887"/>
                </a:cxn>
                <a:cxn ang="0">
                  <a:pos x="48" y="899"/>
                </a:cxn>
                <a:cxn ang="0">
                  <a:pos x="2780" y="24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00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01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02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03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04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05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06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07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08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09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10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11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12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13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971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97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7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7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994A85F0-7816-4A9A-A0D2-1DC5A52A4B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971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8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E642A4-3346-4AB3-B720-73958A01FAA9}" type="slidenum">
              <a:rPr lang="ru-RU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180528" y="1124744"/>
            <a:ext cx="9468544" cy="4104456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4000" dirty="0" smtClean="0"/>
              <a:t>Лекция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4000" dirty="0" smtClean="0"/>
              <a:t>по внутренним болезням животных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4000" dirty="0" smtClean="0"/>
              <a:t>«</a:t>
            </a:r>
            <a:r>
              <a:rPr lang="ru-RU" sz="4800" dirty="0" smtClean="0">
                <a:solidFill>
                  <a:srgbClr val="FFFF00"/>
                </a:solidFill>
              </a:rPr>
              <a:t>Болезни нервной системы</a:t>
            </a:r>
            <a:r>
              <a:rPr lang="ru-RU" sz="4000" dirty="0" smtClean="0"/>
              <a:t>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46931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Патогенез</a:t>
            </a:r>
            <a:r>
              <a:rPr lang="ru-RU" dirty="0" smtClean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>
                <a:solidFill>
                  <a:srgbClr val="FFFF00"/>
                </a:solidFill>
              </a:rPr>
              <a:t>венозная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979712" y="980728"/>
            <a:ext cx="5544616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00FF"/>
                </a:solidFill>
              </a:rPr>
              <a:t>Нарушение оттока крови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00FF"/>
                </a:solidFill>
              </a:rPr>
              <a:t>Переполнение вен</a:t>
            </a: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2996952"/>
            <a:ext cx="741682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00FF"/>
                </a:solidFill>
              </a:rPr>
              <a:t>Повышение внутричерепного давления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00FF"/>
                </a:solidFill>
              </a:rPr>
              <a:t>Нарушение гематоэнцефалического барьера</a:t>
            </a:r>
          </a:p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4941168"/>
            <a:ext cx="7488832" cy="1916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000" b="1" u="sng" dirty="0" smtClean="0">
                <a:solidFill>
                  <a:srgbClr val="000000"/>
                </a:solidFill>
              </a:rPr>
              <a:t>Нарушения в нейронах:</a:t>
            </a:r>
            <a:endParaRPr lang="ru-RU" sz="2000" b="1" dirty="0" smtClean="0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00FF"/>
                </a:solidFill>
              </a:rPr>
              <a:t>Гипоксемия мозга и гипоксия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00FF"/>
                </a:solidFill>
              </a:rPr>
              <a:t>Повышенное потребление глюкозы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00FF"/>
                </a:solidFill>
              </a:rPr>
              <a:t>Снижение возбудимости нейронов</a:t>
            </a:r>
          </a:p>
          <a:p>
            <a:pPr algn="ctr">
              <a:lnSpc>
                <a:spcPct val="150000"/>
              </a:lnSpc>
            </a:pPr>
            <a:endParaRPr lang="ru-RU" dirty="0"/>
          </a:p>
        </p:txBody>
      </p:sp>
      <p:sp>
        <p:nvSpPr>
          <p:cNvPr id="11" name="Стрелка вниз 10"/>
          <p:cNvSpPr/>
          <p:nvPr/>
        </p:nvSpPr>
        <p:spPr>
          <a:xfrm>
            <a:off x="4572000" y="2276872"/>
            <a:ext cx="484632" cy="64807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4572000" y="4077072"/>
            <a:ext cx="484632" cy="86409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46931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Симптомы </a:t>
            </a:r>
            <a:endParaRPr lang="ru-RU" sz="4000" b="1" dirty="0">
              <a:solidFill>
                <a:srgbClr val="FFFF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23728" y="764704"/>
            <a:ext cx="475252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Артериальная гиперемия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288032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628800"/>
            <a:ext cx="403244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40"/>
            <a:ext cx="403244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060848"/>
            <a:ext cx="3801864" cy="2968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 стрелкой 7"/>
          <p:cNvCxnSpPr/>
          <p:nvPr/>
        </p:nvCxnSpPr>
        <p:spPr>
          <a:xfrm flipH="1" flipV="1">
            <a:off x="2627784" y="3140968"/>
            <a:ext cx="1872208" cy="2952328"/>
          </a:xfrm>
          <a:prstGeom prst="straightConnector1">
            <a:avLst/>
          </a:prstGeom>
          <a:ln w="635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5004048" y="3356992"/>
            <a:ext cx="576064" cy="2736304"/>
          </a:xfrm>
          <a:prstGeom prst="straightConnector1">
            <a:avLst/>
          </a:prstGeom>
          <a:ln w="635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907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00FF"/>
                </a:solidFill>
                <a:effectLst/>
                <a:latin typeface="+mn-lt"/>
              </a:rPr>
              <a:t>Венозная  гиперемия</a:t>
            </a:r>
            <a:endParaRPr lang="ru-RU" sz="3200" b="1" dirty="0">
              <a:solidFill>
                <a:srgbClr val="0000FF"/>
              </a:solidFill>
              <a:effectLst/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4067175" cy="427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89988" y="1196752"/>
            <a:ext cx="4754012" cy="4464496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effectLst/>
              </a:rPr>
              <a:t>Патогномоничный признак – </a:t>
            </a:r>
            <a:br>
              <a:rPr lang="ru-RU" sz="2400" b="1" dirty="0" smtClean="0">
                <a:effectLst/>
              </a:rPr>
            </a:br>
            <a:r>
              <a:rPr lang="ru-RU" sz="2400" b="1" dirty="0" smtClean="0">
                <a:solidFill>
                  <a:srgbClr val="FFFF00"/>
                </a:solidFill>
              </a:rPr>
              <a:t>цианоз слизистых оболочек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484784"/>
            <a:ext cx="3574152" cy="444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457200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3491880" y="3429000"/>
            <a:ext cx="360040" cy="2880320"/>
          </a:xfrm>
          <a:prstGeom prst="straightConnector1">
            <a:avLst/>
          </a:prstGeom>
          <a:ln w="63500">
            <a:solidFill>
              <a:srgbClr val="FFFF00"/>
            </a:solidFill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58899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Лечение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980728"/>
            <a:ext cx="784887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1. Устранение причины болезни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3717032"/>
            <a:ext cx="792088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3. Обильное кровопускание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5229200"/>
            <a:ext cx="784887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4. Успокаивающие средства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2348880"/>
            <a:ext cx="792088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2. Холодные примочки и охлаждающие компрессы на голову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868958"/>
          </a:xfrm>
        </p:spPr>
        <p:txBody>
          <a:bodyPr/>
          <a:lstStyle/>
          <a:p>
            <a:r>
              <a:rPr lang="ru-RU" b="1" dirty="0" smtClean="0"/>
              <a:t>Анемия головного мозга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673424"/>
            <a:ext cx="8856984" cy="5184576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- </a:t>
            </a:r>
            <a:r>
              <a:rPr lang="ru-RU" sz="2800" dirty="0" smtClean="0"/>
              <a:t>это заболевание, сопровождающееся снижением кровоснабжения мозга, ухудшением его питания и нарушением функционального состояния.</a:t>
            </a:r>
          </a:p>
          <a:p>
            <a:pPr>
              <a:buNone/>
            </a:pPr>
            <a:endParaRPr lang="ru-RU" sz="2800" dirty="0" smtClean="0"/>
          </a:p>
          <a:p>
            <a:pPr algn="ctr">
              <a:buNone/>
            </a:pPr>
            <a:r>
              <a:rPr lang="ru-RU" b="1" dirty="0" smtClean="0">
                <a:solidFill>
                  <a:schemeClr val="tx2"/>
                </a:solidFill>
              </a:rPr>
              <a:t>Виды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chemeClr val="tx2"/>
                </a:solidFill>
              </a:rPr>
              <a:t>анемии</a:t>
            </a:r>
          </a:p>
          <a:p>
            <a:pPr algn="ctr">
              <a:buNone/>
            </a:pPr>
            <a:r>
              <a:rPr lang="ru-RU" sz="2800" dirty="0" smtClean="0">
                <a:solidFill>
                  <a:srgbClr val="FFFF00"/>
                </a:solidFill>
              </a:rPr>
              <a:t>По течению</a:t>
            </a:r>
            <a:r>
              <a:rPr lang="ru-RU" sz="2800" dirty="0" smtClean="0"/>
              <a:t>: острая и хроническая </a:t>
            </a:r>
          </a:p>
          <a:p>
            <a:pPr algn="ctr">
              <a:buNone/>
            </a:pPr>
            <a:r>
              <a:rPr lang="ru-RU" sz="2800" dirty="0" smtClean="0">
                <a:solidFill>
                  <a:srgbClr val="FFFF00"/>
                </a:solidFill>
              </a:rPr>
              <a:t>По этиологии</a:t>
            </a:r>
            <a:r>
              <a:rPr lang="ru-RU" sz="2800" dirty="0" smtClean="0"/>
              <a:t>: первичная и вторичная</a:t>
            </a:r>
          </a:p>
          <a:p>
            <a:pPr algn="ctr">
              <a:buNone/>
            </a:pPr>
            <a:endParaRPr lang="ru-RU" sz="2800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/>
              <a:t>Этиология анемии ГМ</a:t>
            </a:r>
            <a:endParaRPr lang="ru-RU" sz="4000" b="1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67544" y="1628800"/>
          <a:ext cx="8507288" cy="393192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4253644"/>
                <a:gridCol w="42536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Острая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0000FF"/>
                          </a:solidFill>
                        </a:rPr>
                        <a:t>Хроническая</a:t>
                      </a:r>
                      <a:r>
                        <a:rPr lang="ru-RU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endParaRPr lang="ru-RU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ru-RU" sz="2000" b="1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перераспределения крови</a:t>
                      </a:r>
                      <a:endParaRPr lang="ru-RU" sz="20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затруднения тока крови в черепно-мозговой полости из-за повышения внутричерепного давления</a:t>
                      </a:r>
                      <a:endParaRPr lang="ru-RU" sz="20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понижение тонуса сосудов и снижение кровяного давления </a:t>
                      </a:r>
                      <a:endParaRPr lang="ru-RU" sz="20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2000" b="1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гипопластическая анемия</a:t>
                      </a:r>
                      <a:endParaRPr lang="ru-RU" sz="20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обильные наружные или внутренние кровотечения</a:t>
                      </a:r>
                      <a:endParaRPr lang="ru-RU" sz="20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solidFill>
                            <a:srgbClr val="000000"/>
                          </a:solidFill>
                        </a:rPr>
                        <a:t>миокардиодистрофия и пороки сердца</a:t>
                      </a:r>
                      <a:endParaRPr lang="ru-RU" sz="20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ru-RU" sz="20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620688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Патогенез</a:t>
            </a:r>
            <a:r>
              <a:rPr lang="ru-RU" dirty="0" smtClean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547664" y="764704"/>
            <a:ext cx="6120680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Нарушение</a:t>
            </a:r>
            <a:r>
              <a:rPr lang="ru-RU" sz="2000" b="1" dirty="0" smtClean="0">
                <a:solidFill>
                  <a:schemeClr val="tx2"/>
                </a:solidFill>
              </a:rPr>
              <a:t> </a:t>
            </a: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притока крови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Гипогликемия и гипоксия в нейронах</a:t>
            </a: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2996952"/>
            <a:ext cx="741682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Нарушение биосинтетических процессов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Накопление недоокисленных продуктов</a:t>
            </a:r>
          </a:p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5301208"/>
            <a:ext cx="7488832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ru-RU" sz="2000" b="1" dirty="0" smtClean="0">
              <a:solidFill>
                <a:srgbClr val="0000FF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Исчезновение возбудимости нейронов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внутреннего торможения</a:t>
            </a:r>
          </a:p>
          <a:p>
            <a:pPr algn="ctr">
              <a:lnSpc>
                <a:spcPct val="150000"/>
              </a:lnSpc>
            </a:pPr>
            <a:endParaRPr lang="ru-RU" dirty="0"/>
          </a:p>
        </p:txBody>
      </p:sp>
      <p:sp>
        <p:nvSpPr>
          <p:cNvPr id="11" name="Стрелка вниз 10"/>
          <p:cNvSpPr/>
          <p:nvPr/>
        </p:nvSpPr>
        <p:spPr>
          <a:xfrm>
            <a:off x="4572000" y="2060848"/>
            <a:ext cx="484632" cy="86409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4572000" y="4077072"/>
            <a:ext cx="484632" cy="108012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46931"/>
          </a:xfrm>
        </p:spPr>
        <p:txBody>
          <a:bodyPr/>
          <a:lstStyle/>
          <a:p>
            <a:r>
              <a:rPr lang="ru-RU" dirty="0" smtClean="0"/>
              <a:t>Симптомы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844824"/>
            <a:ext cx="4601845" cy="342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360040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A4A0B3-3D14-4F5B-908D-EF8F2CB45188}" type="slidenum">
              <a:rPr lang="ru-RU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83568" y="980728"/>
            <a:ext cx="8229600" cy="3357563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ru-RU" dirty="0" smtClean="0"/>
              <a:t>План лекции</a:t>
            </a:r>
          </a:p>
          <a:p>
            <a:pPr algn="ctr">
              <a:buFont typeface="Wingdings" pitchFamily="2" charset="2"/>
              <a:buNone/>
              <a:defRPr/>
            </a:pPr>
            <a:endParaRPr lang="ru-RU" dirty="0" smtClean="0"/>
          </a:p>
          <a:p>
            <a:pPr marL="514350" indent="-514350" algn="just">
              <a:buFont typeface="Wingdings" pitchFamily="2" charset="2"/>
              <a:buAutoNum type="arabicPeriod"/>
              <a:defRPr/>
            </a:pPr>
            <a:r>
              <a:rPr lang="ru-RU" sz="2800" dirty="0" smtClean="0"/>
              <a:t>Классификация заболеваний нервной системы.</a:t>
            </a:r>
          </a:p>
          <a:p>
            <a:pPr marL="514350" indent="-514350" algn="just">
              <a:buFont typeface="Wingdings" pitchFamily="2" charset="2"/>
              <a:buAutoNum type="arabicPeriod"/>
              <a:defRPr/>
            </a:pPr>
            <a:r>
              <a:rPr lang="ru-RU" sz="2800" dirty="0" smtClean="0"/>
              <a:t>Сосудистые расстройства нервной системы.</a:t>
            </a:r>
          </a:p>
          <a:p>
            <a:pPr marL="514350" indent="-514350" algn="just">
              <a:buFont typeface="Wingdings" pitchFamily="2" charset="2"/>
              <a:buAutoNum type="arabicPeriod"/>
              <a:defRPr/>
            </a:pPr>
            <a:r>
              <a:rPr lang="ru-RU" sz="2800" dirty="0" smtClean="0"/>
              <a:t>Воспалительные заболевания головного и спинного мозга.</a:t>
            </a:r>
          </a:p>
          <a:p>
            <a:pPr marL="514350" indent="-514350" algn="just">
              <a:buNone/>
              <a:defRPr/>
            </a:pPr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441134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916832"/>
            <a:ext cx="4220845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4923"/>
          </a:xfrm>
        </p:spPr>
        <p:txBody>
          <a:bodyPr/>
          <a:lstStyle/>
          <a:p>
            <a:r>
              <a:rPr lang="ru-RU" b="1" dirty="0" smtClean="0"/>
              <a:t>Лечение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836712"/>
            <a:ext cx="849694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1. Устранение причины болезни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1772816"/>
            <a:ext cx="903649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/>
              <a:t>2. Энергичное растирание кожи жгутами соломы</a:t>
            </a:r>
          </a:p>
          <a:p>
            <a:pPr algn="ctr"/>
            <a:r>
              <a:rPr lang="ru-RU" sz="2400" b="1" dirty="0" smtClean="0"/>
              <a:t>3. Ингаляции нашатырного спирта и кислород</a:t>
            </a:r>
            <a:r>
              <a:rPr lang="ru-RU" sz="2000" b="1" dirty="0" smtClean="0"/>
              <a:t>а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3212976"/>
            <a:ext cx="849694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/>
              <a:t>4. Поддержка функциональных способностей </a:t>
            </a:r>
          </a:p>
          <a:p>
            <a:pPr algn="ctr">
              <a:lnSpc>
                <a:spcPct val="150000"/>
              </a:lnSpc>
            </a:pPr>
            <a:r>
              <a:rPr lang="ru-RU" sz="2400" b="1" dirty="0" err="1" smtClean="0"/>
              <a:t>сердечно-сосудистой</a:t>
            </a:r>
            <a:r>
              <a:rPr lang="ru-RU" sz="2400" b="1" dirty="0" smtClean="0"/>
              <a:t> и дыхательной систем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4869160"/>
            <a:ext cx="4283968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4.1</a:t>
            </a:r>
          </a:p>
          <a:p>
            <a:pPr algn="ctr"/>
            <a:r>
              <a:rPr lang="ru-RU" sz="2400" b="1" dirty="0" smtClean="0"/>
              <a:t>Аналептики</a:t>
            </a:r>
          </a:p>
          <a:p>
            <a:pPr algn="ctr"/>
            <a:r>
              <a:rPr lang="ru-RU" sz="2400" b="1" dirty="0" smtClean="0"/>
              <a:t>Сердечные гликозиды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44008" y="4869160"/>
            <a:ext cx="4320480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4.2</a:t>
            </a:r>
          </a:p>
          <a:p>
            <a:pPr algn="ctr"/>
            <a:r>
              <a:rPr lang="ru-RU" sz="2400" b="1" dirty="0" smtClean="0"/>
              <a:t>Сосудорасширяющие средства</a:t>
            </a:r>
            <a:endParaRPr lang="ru-RU" sz="2400" b="1" dirty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Гипертермия (перегревание)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30725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    - </a:t>
            </a:r>
            <a:r>
              <a:rPr lang="ru-RU" sz="2800" dirty="0" smtClean="0"/>
              <a:t>острое расстройство деятельности центральной нервной системы, возникающее при перегревании и недостаточной теплоотдаче, приводящих к задержке тепла в организме.</a:t>
            </a:r>
          </a:p>
          <a:p>
            <a:pPr algn="just">
              <a:buNone/>
            </a:pPr>
            <a:r>
              <a:rPr lang="ru-RU" sz="2800" dirty="0" smtClean="0"/>
              <a:t>       В иностранной периодической печати гипертермия упоминается под названиями </a:t>
            </a:r>
            <a:r>
              <a:rPr lang="ru-RU" sz="2800" b="1" dirty="0" smtClean="0">
                <a:solidFill>
                  <a:srgbClr val="FF0000"/>
                </a:solidFill>
                <a:effectLst/>
              </a:rPr>
              <a:t>«</a:t>
            </a:r>
            <a:r>
              <a:rPr lang="ru-RU" sz="2800" b="1" dirty="0" err="1" smtClean="0">
                <a:solidFill>
                  <a:srgbClr val="FF0000"/>
                </a:solidFill>
                <a:effectLst/>
              </a:rPr>
              <a:t>heat</a:t>
            </a:r>
            <a:r>
              <a:rPr lang="ru-RU" sz="28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effectLst/>
              </a:rPr>
              <a:t>stress</a:t>
            </a:r>
            <a:r>
              <a:rPr lang="ru-RU" sz="2800" b="1" dirty="0" smtClean="0">
                <a:solidFill>
                  <a:srgbClr val="FF0000"/>
                </a:solidFill>
                <a:effectLst/>
              </a:rPr>
              <a:t>» </a:t>
            </a:r>
            <a:r>
              <a:rPr lang="ru-RU" sz="2800" dirty="0" smtClean="0"/>
              <a:t>– тепловой стресс, </a:t>
            </a:r>
            <a:r>
              <a:rPr lang="ru-RU" sz="2800" b="1" dirty="0" smtClean="0">
                <a:solidFill>
                  <a:srgbClr val="FF0000"/>
                </a:solidFill>
                <a:effectLst/>
              </a:rPr>
              <a:t>«</a:t>
            </a:r>
            <a:r>
              <a:rPr lang="ru-RU" sz="2800" b="1" dirty="0" err="1" smtClean="0">
                <a:solidFill>
                  <a:srgbClr val="FF0000"/>
                </a:solidFill>
                <a:effectLst/>
              </a:rPr>
              <a:t>malignant</a:t>
            </a:r>
            <a:r>
              <a:rPr lang="ru-RU" sz="28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effectLst/>
              </a:rPr>
              <a:t>hyperthermia</a:t>
            </a:r>
            <a:r>
              <a:rPr lang="ru-RU" sz="2800" b="1" dirty="0" smtClean="0">
                <a:solidFill>
                  <a:srgbClr val="FF0000"/>
                </a:solidFill>
                <a:effectLst/>
              </a:rPr>
              <a:t>» </a:t>
            </a:r>
            <a:r>
              <a:rPr lang="ru-RU" sz="2800" dirty="0" smtClean="0"/>
              <a:t>– злокачественная гипертермия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695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/>
              </a:rPr>
              <a:t>Этиология гипертермии</a:t>
            </a:r>
            <a:endParaRPr lang="ru-RU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30725"/>
          </a:xfrm>
        </p:spPr>
        <p:txBody>
          <a:bodyPr/>
          <a:lstStyle/>
          <a:p>
            <a:pPr algn="just">
              <a:buNone/>
            </a:pPr>
            <a:r>
              <a:rPr lang="ru-RU" sz="2400" dirty="0" smtClean="0"/>
              <a:t>        </a:t>
            </a:r>
            <a:r>
              <a:rPr lang="ru-RU" sz="2400" b="1" dirty="0" smtClean="0">
                <a:solidFill>
                  <a:srgbClr val="FF0000"/>
                </a:solidFill>
                <a:effectLst/>
              </a:rPr>
              <a:t>Перегревание</a:t>
            </a:r>
            <a:r>
              <a:rPr lang="ru-RU" sz="2400" dirty="0" smtClean="0"/>
              <a:t> возникает в условиях высокой температуры воздуха (равной или превышающей температуру тела) и повышенной влажности. </a:t>
            </a:r>
          </a:p>
          <a:p>
            <a:pPr algn="just">
              <a:buNone/>
            </a:pPr>
            <a:r>
              <a:rPr lang="ru-RU" sz="2400" dirty="0" smtClean="0"/>
              <a:t>     Причины перегревания:</a:t>
            </a:r>
          </a:p>
          <a:p>
            <a:pPr marL="457200" indent="-457200" algn="just">
              <a:buAutoNum type="arabicParenR"/>
            </a:pPr>
            <a:r>
              <a:rPr lang="ru-RU" sz="2400" dirty="0" smtClean="0"/>
              <a:t>скученное содержание животных в помещениях с плохой вентиляцией, </a:t>
            </a:r>
          </a:p>
          <a:p>
            <a:pPr marL="457200" indent="-457200" algn="just">
              <a:buAutoNum type="arabicParenR"/>
            </a:pPr>
            <a:r>
              <a:rPr lang="ru-RU" sz="2400" dirty="0" smtClean="0"/>
              <a:t>перевозка транспортом с нарушением нормативов погрузки и температурно-влажностного режима.</a:t>
            </a:r>
          </a:p>
          <a:p>
            <a:pPr marL="457200" indent="-457200" algn="just">
              <a:buAutoNum type="arabicParenR"/>
            </a:pPr>
            <a:r>
              <a:rPr lang="ru-RU" sz="2400" dirty="0" smtClean="0"/>
              <a:t> Перегреванию способствует значительное физическое напряжение.</a:t>
            </a:r>
          </a:p>
          <a:p>
            <a:pPr marL="457200" indent="-457200" algn="just">
              <a:buAutoNum type="arabicParenR"/>
            </a:pPr>
            <a:r>
              <a:rPr lang="ru-RU" sz="2400" dirty="0" smtClean="0"/>
              <a:t>Выпас животных под солнцем.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4923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Патогенез гипертермии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764704"/>
            <a:ext cx="7200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Усиленная теплопродукция и перегревание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Повышение температуры тела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132856"/>
            <a:ext cx="849694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Усиление потоотделения, обезвоживание организма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Повышение вязкости крови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Затруднение работы сердечнососудистой системы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3861048"/>
            <a:ext cx="676875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Активизация обменных процессов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Накопление токсических продуктов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5439544"/>
            <a:ext cx="8064896" cy="1418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Нарушения функционального состояния важнейших органов и систем и в первую очередь вегетативных центров головного мозга.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4211960" y="1700808"/>
            <a:ext cx="484632" cy="43204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4211960" y="3284984"/>
            <a:ext cx="484632" cy="6480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283968" y="4797152"/>
            <a:ext cx="484632" cy="6480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Симптомы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403244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204864"/>
            <a:ext cx="456438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360040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844824"/>
            <a:ext cx="496855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D9BAF3-6C68-4D76-AF77-2F7EB1A6644B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288" y="227013"/>
            <a:ext cx="8861425" cy="64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" y="168275"/>
            <a:ext cx="8888413" cy="651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774923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Лечение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620688"/>
            <a:ext cx="648072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1. Устраняют причину болезни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412776"/>
            <a:ext cx="777686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2. Охлаждение животного: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компрессы на голову, обливания водой, холодные клизмы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91680" y="2780928"/>
            <a:ext cx="633670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3. Устранение дегидратации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3573016"/>
            <a:ext cx="79208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4. Ликвидация метаболического ацидоза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4437112"/>
            <a:ext cx="820891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5. Стимулирование </a:t>
            </a:r>
            <a:r>
              <a:rPr lang="ru-RU" sz="2400" b="1" dirty="0" err="1" smtClean="0">
                <a:solidFill>
                  <a:srgbClr val="C00000"/>
                </a:solidFill>
              </a:rPr>
              <a:t>сердечно-сосудистой</a:t>
            </a:r>
            <a:r>
              <a:rPr lang="ru-RU" sz="2400" b="1" dirty="0" smtClean="0">
                <a:solidFill>
                  <a:srgbClr val="C00000"/>
                </a:solidFill>
              </a:rPr>
              <a:t> и дыхательной систем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71600" y="5661248"/>
            <a:ext cx="7848872" cy="1052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6. Обильное кровопускание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Введение </a:t>
            </a:r>
            <a:r>
              <a:rPr lang="ru-RU" sz="2400" b="1" dirty="0" err="1" smtClean="0">
                <a:solidFill>
                  <a:srgbClr val="C00000"/>
                </a:solidFill>
              </a:rPr>
              <a:t>регидратационных</a:t>
            </a:r>
            <a:r>
              <a:rPr lang="ru-RU" sz="2400" b="1" dirty="0" smtClean="0">
                <a:solidFill>
                  <a:srgbClr val="C00000"/>
                </a:solidFill>
              </a:rPr>
              <a:t> растворов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8A744F-96E9-4267-8D81-E4EAA12938C7}" type="slidenum">
              <a:rPr lang="ru-RU"/>
              <a:pPr>
                <a:defRPr/>
              </a:pPr>
              <a:t>3</a:t>
            </a:fld>
            <a:endParaRPr lang="ru-RU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FFFF00"/>
                </a:solidFill>
              </a:rPr>
              <a:t>Классификация болезней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 патогенетический и морфологический принципы</a:t>
            </a:r>
            <a:endParaRPr lang="ru-RU" sz="2800" dirty="0" smtClean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79512" y="1600200"/>
          <a:ext cx="8507288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8958"/>
          </a:xfrm>
        </p:spPr>
        <p:txBody>
          <a:bodyPr/>
          <a:lstStyle/>
          <a:p>
            <a:r>
              <a:rPr lang="ru-RU" b="1" dirty="0" err="1" smtClean="0">
                <a:solidFill>
                  <a:srgbClr val="FFFF00"/>
                </a:solidFill>
              </a:rPr>
              <a:t>Менингоэнцефалит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0" y="1124744"/>
            <a:ext cx="9252520" cy="4530725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2400" b="1" dirty="0" smtClean="0">
                <a:solidFill>
                  <a:srgbClr val="FFFF00"/>
                </a:solidFill>
              </a:rPr>
              <a:t>это воспаление головного мозга и его оболочек</a:t>
            </a:r>
          </a:p>
          <a:p>
            <a:pPr>
              <a:buFontTx/>
              <a:buChar char="-"/>
            </a:pPr>
            <a:endParaRPr lang="ru-RU" sz="24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  По локализации </a:t>
            </a:r>
            <a:r>
              <a:rPr lang="ru-RU" sz="2400" b="1" dirty="0" smtClean="0">
                <a:solidFill>
                  <a:schemeClr val="tx2"/>
                </a:solidFill>
              </a:rPr>
              <a:t>различают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7C1DE8-6621-4935-A86E-0393B0EE2DB9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39552" y="2852936"/>
            <a:ext cx="316835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Менингит</a:t>
            </a: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860032" y="2852936"/>
            <a:ext cx="316835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Энцефалит</a:t>
            </a: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3275856" y="3717032"/>
            <a:ext cx="1440160" cy="108012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4644008" y="4581128"/>
            <a:ext cx="432048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2"/>
                </a:solidFill>
              </a:rPr>
              <a:t>Лептоменингит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endParaRPr lang="ru-RU" b="1" dirty="0">
              <a:solidFill>
                <a:schemeClr val="tx2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1691680" y="3789040"/>
            <a:ext cx="792088" cy="180020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827584" y="5661248"/>
            <a:ext cx="396044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Пахименингит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774923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FF00"/>
                </a:solidFill>
                <a:effectLst/>
              </a:rPr>
              <a:t>Этиология</a:t>
            </a: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79512" y="548680"/>
          <a:ext cx="8805664" cy="630932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4402832"/>
                <a:gridCol w="4402832"/>
              </a:tblGrid>
              <a:tr h="1320988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400" dirty="0" smtClean="0">
                          <a:solidFill>
                            <a:srgbClr val="FFFF00"/>
                          </a:solidFill>
                        </a:rPr>
                        <a:t>Первичный менингоэнцефалит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dirty="0" smtClean="0"/>
                        <a:t>-</a:t>
                      </a:r>
                      <a:r>
                        <a:rPr lang="ru-RU" baseline="0" dirty="0" smtClean="0"/>
                        <a:t> это возбудители заболеваний и токсины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91699"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solidFill>
                            <a:srgbClr val="000000"/>
                          </a:solidFill>
                        </a:rPr>
                        <a:t>     </a:t>
                      </a:r>
                      <a:r>
                        <a:rPr lang="ru-RU" sz="2000" b="1" dirty="0" smtClean="0">
                          <a:solidFill>
                            <a:srgbClr val="0000FF"/>
                          </a:solidFill>
                        </a:rPr>
                        <a:t>Вирусы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бешенства, чумы</a:t>
                      </a:r>
                      <a:r>
                        <a:rPr lang="ru-RU" sz="2000" b="1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и гепатита плотоядных, болезни </a:t>
                      </a:r>
                      <a:r>
                        <a:rPr lang="ru-RU" sz="2000" b="1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Ауески</a:t>
                      </a: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, инфекционного </a:t>
                      </a:r>
                      <a:r>
                        <a:rPr lang="ru-RU" sz="2000" b="1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энцефаломиелита</a:t>
                      </a: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лошадей, гриппа и др.</a:t>
                      </a:r>
                      <a:endParaRPr lang="ru-RU" sz="20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1" dirty="0" smtClean="0">
                          <a:solidFill>
                            <a:srgbClr val="0000FF"/>
                          </a:solidFill>
                        </a:rPr>
                        <a:t>       Бактерии</a:t>
                      </a:r>
                      <a:r>
                        <a:rPr lang="ru-RU" b="1" dirty="0" smtClean="0">
                          <a:solidFill>
                            <a:srgbClr val="000000"/>
                          </a:solidFill>
                        </a:rPr>
                        <a:t>: </a:t>
                      </a:r>
                      <a:r>
                        <a:rPr lang="ru-RU" sz="18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листерии, менингококки, стафилококки, стрептококки, микобактерии туберкулёза, риккетсии, токсоплазмы.</a:t>
                      </a:r>
                    </a:p>
                    <a:p>
                      <a:r>
                        <a:rPr lang="ru-RU" sz="1800" b="1" kern="1200" dirty="0" err="1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Микотоксины</a:t>
                      </a:r>
                      <a:r>
                        <a:rPr lang="ru-RU" sz="18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869275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FF00"/>
                          </a:solidFill>
                        </a:rPr>
                        <a:t>Вторичный менингоэнцефалит </a:t>
                      </a:r>
                      <a:endParaRPr lang="ru-RU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27358">
                <a:tc gridSpan="2">
                  <a:txBody>
                    <a:bodyPr/>
                    <a:lstStyle/>
                    <a:p>
                      <a:pPr algn="just"/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Открытые черепно-мозговые травмы, переломы рогов,</a:t>
                      </a:r>
                    </a:p>
                    <a:p>
                      <a:pPr algn="just"/>
                      <a:r>
                        <a:rPr lang="ru-RU" sz="18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сепсис и тромбоэмболия при гангрене легких, эндокардите, эндометрите и гнойно-некротические процессы,</a:t>
                      </a:r>
                      <a:r>
                        <a:rPr lang="ru-RU" sz="1800" b="1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осложнения после воспаления придаточных пазух, среднего уха и др.   Также причинами могут быть цистицеркоз и эхинококкоз головного мозга.</a:t>
                      </a:r>
                      <a:endParaRPr lang="ru-RU" sz="20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0907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Патогенез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692696"/>
            <a:ext cx="896448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Поступление возбудителей и их размножение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FFFF00"/>
                </a:solidFill>
              </a:rPr>
              <a:t>Воспалительно-дистрофические изменения эндотелия капилляров головного мозга</a:t>
            </a:r>
          </a:p>
          <a:p>
            <a:pPr algn="ctr"/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2924944"/>
            <a:ext cx="669674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Гиперемия мозговых сосудов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 Экссудация и затрудненный отток лимфы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4509120"/>
            <a:ext cx="54006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Деструктивные процессы в нейронах</a:t>
            </a: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547664" y="5943600"/>
            <a:ext cx="648072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Нарушения внутричерепного давления Расстройства функций мозга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4499992" y="5301208"/>
            <a:ext cx="484632" cy="6480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4499992" y="3933056"/>
            <a:ext cx="484632" cy="5760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4499992" y="2276872"/>
            <a:ext cx="484632" cy="6480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4923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Симптомы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4330700" cy="305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924944"/>
            <a:ext cx="4601210" cy="373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3500745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276872"/>
            <a:ext cx="4806563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68958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Лечение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052736"/>
            <a:ext cx="371398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475252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520565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212976"/>
            <a:ext cx="473557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D85945-2BF4-46AA-8FEC-35A9D03B6A0E}" type="slidenum">
              <a:rPr lang="ru-RU"/>
              <a:pPr>
                <a:defRPr/>
              </a:pPr>
              <a:t>37</a:t>
            </a:fld>
            <a:endParaRPr lang="ru-RU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5400" dirty="0" smtClean="0"/>
              <a:t>Благодарю за внимание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Сосудистые  расстройства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4530725"/>
          </a:xfrm>
        </p:spPr>
        <p:txBody>
          <a:bodyPr/>
          <a:lstStyle/>
          <a:p>
            <a:r>
              <a:rPr lang="ru-RU" dirty="0" smtClean="0"/>
              <a:t>1. Гиперемия головного мозга</a:t>
            </a:r>
          </a:p>
          <a:p>
            <a:r>
              <a:rPr lang="ru-RU" dirty="0" smtClean="0"/>
              <a:t>2. Анемия (ишемия) головного мозга</a:t>
            </a:r>
          </a:p>
          <a:p>
            <a:r>
              <a:rPr lang="ru-RU" dirty="0" smtClean="0"/>
              <a:t>3. Гипертермия (перегревание)</a:t>
            </a:r>
          </a:p>
          <a:p>
            <a:r>
              <a:rPr lang="ru-RU" dirty="0" smtClean="0"/>
              <a:t>4. Солнечный удар (гелиозис)</a:t>
            </a:r>
          </a:p>
          <a:p>
            <a:r>
              <a:rPr lang="ru-RU" dirty="0" smtClean="0"/>
              <a:t>5. Водянка желудочков мозга                             	(оглум)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Воспалительные заболевания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 </a:t>
            </a:r>
            <a:r>
              <a:rPr lang="ru-RU" dirty="0" err="1" smtClean="0"/>
              <a:t>Менингоэнцефалит</a:t>
            </a:r>
            <a:endParaRPr lang="ru-RU" dirty="0" smtClean="0"/>
          </a:p>
          <a:p>
            <a:r>
              <a:rPr lang="ru-RU" dirty="0" smtClean="0"/>
              <a:t>2. </a:t>
            </a:r>
            <a:r>
              <a:rPr lang="ru-RU" dirty="0" err="1" smtClean="0"/>
              <a:t>Менингомиелит</a:t>
            </a:r>
            <a:endParaRPr lang="ru-RU" dirty="0" smtClean="0"/>
          </a:p>
          <a:p>
            <a:r>
              <a:rPr lang="ru-RU" dirty="0" smtClean="0"/>
              <a:t>3. Менингит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7813"/>
            <a:ext cx="8686800" cy="1139825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Функциональные расстройства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68960"/>
          </a:xfrm>
        </p:spPr>
        <p:txBody>
          <a:bodyPr/>
          <a:lstStyle/>
          <a:p>
            <a:r>
              <a:rPr lang="ru-RU" dirty="0" smtClean="0"/>
              <a:t>1. Невроз</a:t>
            </a:r>
          </a:p>
          <a:p>
            <a:r>
              <a:rPr lang="ru-RU" dirty="0" smtClean="0"/>
              <a:t>2. Стресс</a:t>
            </a:r>
          </a:p>
          <a:p>
            <a:r>
              <a:rPr lang="ru-RU" dirty="0" smtClean="0"/>
              <a:t>3. Эпилепсия</a:t>
            </a:r>
          </a:p>
          <a:p>
            <a:r>
              <a:rPr lang="ru-RU" dirty="0" smtClean="0"/>
              <a:t>4. Эклампсия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Гиперемия головного мозга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853136"/>
          </a:xfrm>
        </p:spPr>
        <p:txBody>
          <a:bodyPr/>
          <a:lstStyle/>
          <a:p>
            <a:pPr>
              <a:buFontTx/>
              <a:buChar char="-"/>
            </a:pPr>
            <a:r>
              <a:rPr lang="ru-RU" dirty="0" smtClean="0"/>
              <a:t>это заболевание, сопровождающееся переполнением кровеносных сосудов коры и оболочек мозга.</a:t>
            </a:r>
          </a:p>
          <a:p>
            <a:pPr>
              <a:buNone/>
            </a:pPr>
            <a:r>
              <a:rPr lang="ru-RU" dirty="0" smtClean="0"/>
              <a:t>         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51520" y="5013176"/>
            <a:ext cx="4392488" cy="122413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Артериальная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(активная)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788024" y="5013176"/>
            <a:ext cx="4355976" cy="122413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Венозная (пассивная)</a:t>
            </a:r>
            <a:endParaRPr lang="ru-RU" sz="2400" b="1" dirty="0">
              <a:solidFill>
                <a:srgbClr val="0000FF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2483768" y="3212976"/>
            <a:ext cx="1440160" cy="1728192"/>
          </a:xfrm>
          <a:prstGeom prst="straightConnector1">
            <a:avLst/>
          </a:prstGeom>
          <a:ln w="63500">
            <a:solidFill>
              <a:srgbClr val="FF3300"/>
            </a:solidFill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652120" y="3212976"/>
            <a:ext cx="1080120" cy="1800200"/>
          </a:xfrm>
          <a:prstGeom prst="straightConnector1">
            <a:avLst/>
          </a:prstGeom>
          <a:ln w="63500">
            <a:solidFill>
              <a:srgbClr val="0000FF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Этиология</a:t>
            </a: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07504" y="1600200"/>
          <a:ext cx="9036496" cy="4050597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4518248"/>
                <a:gridCol w="4518248"/>
              </a:tblGrid>
              <a:tr h="85019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C00000"/>
                          </a:solidFill>
                        </a:rPr>
                        <a:t>Артериальная</a:t>
                      </a:r>
                      <a:r>
                        <a:rPr lang="ru-RU" sz="2400" baseline="0" dirty="0" smtClean="0">
                          <a:solidFill>
                            <a:srgbClr val="C00000"/>
                          </a:solidFill>
                        </a:rPr>
                        <a:t> (активная)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00FF"/>
                          </a:solidFill>
                        </a:rPr>
                        <a:t>Венозная </a:t>
                      </a:r>
                    </a:p>
                    <a:p>
                      <a:pPr algn="ctr"/>
                      <a:r>
                        <a:rPr lang="ru-RU" sz="2400" dirty="0" smtClean="0">
                          <a:solidFill>
                            <a:srgbClr val="0000FF"/>
                          </a:solidFill>
                        </a:rPr>
                        <a:t>(пассивная)</a:t>
                      </a:r>
                      <a:endParaRPr lang="ru-RU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18214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</a:rPr>
                        <a:t>тяжелая работа в жаркое время дня;</a:t>
                      </a:r>
                    </a:p>
                    <a:p>
                      <a:pPr algn="just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</a:rPr>
                        <a:t>быстрая езда, скачки; </a:t>
                      </a:r>
                    </a:p>
                    <a:p>
                      <a:pPr algn="just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</a:rPr>
                        <a:t>неумелая дрессировка;</a:t>
                      </a:r>
                    </a:p>
                    <a:p>
                      <a:pPr algn="just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</a:rPr>
                        <a:t>сильное возбуждение;</a:t>
                      </a:r>
                    </a:p>
                    <a:p>
                      <a:pPr algn="just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</a:rPr>
                        <a:t>страх, испуг; </a:t>
                      </a:r>
                    </a:p>
                    <a:p>
                      <a:pPr algn="just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</a:rPr>
                        <a:t>транспортировка животных.</a:t>
                      </a:r>
                      <a:endParaRPr lang="ru-RU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solidFill>
                            <a:srgbClr val="000000"/>
                          </a:solidFill>
                        </a:rPr>
                        <a:t>1) Заболевания, сопровождаемые сердечной недостаточностью и нарушением гемодинамики: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</a:rPr>
                        <a:t>хронические заболевания </a:t>
                      </a:r>
                      <a:r>
                        <a:rPr lang="ru-RU" sz="1800" kern="1200" dirty="0" err="1" smtClean="0">
                          <a:solidFill>
                            <a:srgbClr val="000000"/>
                          </a:solidFill>
                        </a:rPr>
                        <a:t>сердечно-сосудистой</a:t>
                      </a: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</a:rPr>
                        <a:t> системы;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</a:rPr>
                        <a:t>острые инфекционные болезни;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</a:rPr>
                        <a:t>болезни обмена веществ.</a:t>
                      </a:r>
                    </a:p>
                    <a:p>
                      <a:pPr algn="just"/>
                      <a:endParaRPr lang="ru-RU" sz="1800" kern="12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just"/>
                      <a:r>
                        <a:rPr lang="ru-RU" sz="1800" kern="1200" dirty="0" smtClean="0">
                          <a:solidFill>
                            <a:srgbClr val="000000"/>
                          </a:solidFill>
                        </a:rPr>
                        <a:t>2) Механическое сдавливание яремных</a:t>
                      </a:r>
                      <a:r>
                        <a:rPr lang="ru-RU" sz="1800" kern="1200" baseline="0" dirty="0" smtClean="0">
                          <a:solidFill>
                            <a:srgbClr val="000000"/>
                          </a:solidFill>
                        </a:rPr>
                        <a:t> вен.</a:t>
                      </a:r>
                      <a:endParaRPr lang="ru-RU" sz="1800" kern="12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just"/>
                      <a:endParaRPr lang="ru-RU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46931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Патогенез</a:t>
            </a:r>
            <a:r>
              <a:rPr lang="ru-RU" dirty="0" smtClean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>
                <a:solidFill>
                  <a:srgbClr val="FFFF00"/>
                </a:solidFill>
              </a:rPr>
              <a:t>артериальная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C486-D8F3-49CB-9BFF-76446484649D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979712" y="980728"/>
            <a:ext cx="5544616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</a:rPr>
              <a:t>Усиленный приток крови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</a:rPr>
              <a:t>Переполнение артерий</a:t>
            </a: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2996952"/>
            <a:ext cx="741682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</a:rPr>
              <a:t>Повышение внутричерепного давления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</a:rPr>
              <a:t>Нарушение гематоэнцефалического барьера</a:t>
            </a:r>
          </a:p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4941168"/>
            <a:ext cx="7488832" cy="1916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000" b="1" u="sng" dirty="0" smtClean="0">
                <a:solidFill>
                  <a:srgbClr val="000000"/>
                </a:solidFill>
              </a:rPr>
              <a:t>Нарушения в нейронах:</a:t>
            </a:r>
            <a:endParaRPr lang="ru-RU" sz="2000" b="1" dirty="0" smtClean="0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</a:rPr>
              <a:t>Затруднения тока цитоплазмы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</a:rPr>
              <a:t>Изменения энергетического баланса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</a:rPr>
              <a:t>Функциональные сдвиги в активности</a:t>
            </a:r>
          </a:p>
          <a:p>
            <a:pPr algn="ctr">
              <a:lnSpc>
                <a:spcPct val="150000"/>
              </a:lnSpc>
            </a:pPr>
            <a:endParaRPr lang="ru-RU" dirty="0"/>
          </a:p>
        </p:txBody>
      </p:sp>
      <p:sp>
        <p:nvSpPr>
          <p:cNvPr id="11" name="Стрелка вниз 10"/>
          <p:cNvSpPr/>
          <p:nvPr/>
        </p:nvSpPr>
        <p:spPr>
          <a:xfrm>
            <a:off x="4572000" y="2276872"/>
            <a:ext cx="484632" cy="64807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4572000" y="4077072"/>
            <a:ext cx="484632" cy="86409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клон">
  <a:themeElements>
    <a:clrScheme name="Склон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Склон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клон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Cliff</Template>
  <TotalTime>1184</TotalTime>
  <Words>777</Words>
  <Application>Microsoft Office PowerPoint</Application>
  <PresentationFormat>Экран (4:3)</PresentationFormat>
  <Paragraphs>211</Paragraphs>
  <Slides>37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Склон</vt:lpstr>
      <vt:lpstr>Слайд 1</vt:lpstr>
      <vt:lpstr>Слайд 2</vt:lpstr>
      <vt:lpstr>Классификация болезней   патогенетический и морфологический принципы</vt:lpstr>
      <vt:lpstr>Сосудистые  расстройства</vt:lpstr>
      <vt:lpstr>Воспалительные заболевания</vt:lpstr>
      <vt:lpstr>Функциональные расстройства</vt:lpstr>
      <vt:lpstr>Гиперемия головного мозга</vt:lpstr>
      <vt:lpstr>Этиология </vt:lpstr>
      <vt:lpstr>Патогенез  артериальная</vt:lpstr>
      <vt:lpstr>Патогенез  венозная</vt:lpstr>
      <vt:lpstr>Симптомы </vt:lpstr>
      <vt:lpstr>Слайд 12</vt:lpstr>
      <vt:lpstr>Венозная  гиперемия</vt:lpstr>
      <vt:lpstr>Патогномоничный признак –  цианоз слизистых оболочек</vt:lpstr>
      <vt:lpstr>Лечение </vt:lpstr>
      <vt:lpstr>Анемия головного мозга</vt:lpstr>
      <vt:lpstr>Этиология анемии ГМ</vt:lpstr>
      <vt:lpstr>Патогенез  </vt:lpstr>
      <vt:lpstr>Симптомы </vt:lpstr>
      <vt:lpstr>Слайд 20</vt:lpstr>
      <vt:lpstr>Лечение </vt:lpstr>
      <vt:lpstr>Гипертермия (перегревание)</vt:lpstr>
      <vt:lpstr>Этиология гипертермии</vt:lpstr>
      <vt:lpstr>Патогенез гипертермии</vt:lpstr>
      <vt:lpstr>Симптомы </vt:lpstr>
      <vt:lpstr>Слайд 26</vt:lpstr>
      <vt:lpstr>Слайд 27</vt:lpstr>
      <vt:lpstr>Слайд 28</vt:lpstr>
      <vt:lpstr>Лечение </vt:lpstr>
      <vt:lpstr>Менингоэнцефалит </vt:lpstr>
      <vt:lpstr>Этиология </vt:lpstr>
      <vt:lpstr>Патогенез </vt:lpstr>
      <vt:lpstr>Симптомы </vt:lpstr>
      <vt:lpstr>Слайд 34</vt:lpstr>
      <vt:lpstr>Лечение </vt:lpstr>
      <vt:lpstr>Слайд 36</vt:lpstr>
      <vt:lpstr>Слайд 37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терапии и клинической диагностики</dc:title>
  <dc:creator>Ekaterina</dc:creator>
  <cp:lastModifiedBy>ГАЛИНА</cp:lastModifiedBy>
  <cp:revision>100</cp:revision>
  <dcterms:created xsi:type="dcterms:W3CDTF">2010-01-29T16:27:56Z</dcterms:created>
  <dcterms:modified xsi:type="dcterms:W3CDTF">2022-05-04T19:09:15Z</dcterms:modified>
</cp:coreProperties>
</file>