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7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Users\&#1057;&#1091;&#1088;&#1086;&#1082;\Downloads\mark_bernes_-_zhuravli_(zaycev.net).mp3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ea5c9724ca3a3f4fde29f72b61751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797152"/>
            <a:ext cx="2979641" cy="1800200"/>
          </a:xfrm>
          <a:prstGeom prst="rect">
            <a:avLst/>
          </a:prstGeom>
        </p:spPr>
      </p:pic>
      <p:pic>
        <p:nvPicPr>
          <p:cNvPr id="4" name="mark_bernes_-_zhuravli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468560" y="1844824"/>
            <a:ext cx="304800" cy="3048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571184" cy="108012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 одного солдата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1493880044_9-maya.jpg"/>
          <p:cNvPicPr>
            <a:picLocks noGrp="1" noChangeAspect="1"/>
          </p:cNvPicPr>
          <p:nvPr>
            <p:ph sz="quarter" idx="2"/>
          </p:nvPr>
        </p:nvPicPr>
        <p:blipFill>
          <a:blip r:embed="rId5" cstate="print"/>
          <a:stretch>
            <a:fillRect/>
          </a:stretch>
        </p:blipFill>
        <p:spPr>
          <a:xfrm>
            <a:off x="611560" y="1484784"/>
            <a:ext cx="7704856" cy="2592288"/>
          </a:xfrm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5868144" y="4581128"/>
            <a:ext cx="2962672" cy="1257003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Газизова.Э.Р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82 -0.00532 L 0.42778 -0.0157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5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Медаль                           Орден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medal_veteran_truda_sss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4824"/>
            <a:ext cx="3466728" cy="3312368"/>
          </a:xfrm>
        </p:spPr>
      </p:pic>
      <p:pic>
        <p:nvPicPr>
          <p:cNvPr id="6" name="Содержимое 5" descr="order-of-honor-by-dalisca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42252" y="1772816"/>
            <a:ext cx="3230148" cy="3384376"/>
          </a:xfrm>
        </p:spPr>
      </p:pic>
      <p:sp>
        <p:nvSpPr>
          <p:cNvPr id="7" name="Прямоугольник 6"/>
          <p:cNvSpPr/>
          <p:nvPr/>
        </p:nvSpPr>
        <p:spPr>
          <a:xfrm>
            <a:off x="323528" y="5301208"/>
            <a:ext cx="26642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«Ветеран труда»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5517232"/>
            <a:ext cx="35572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«Знак почёта»</a:t>
            </a:r>
            <a:endParaRPr lang="ru-RU" sz="28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0"/>
            <a:ext cx="8712968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Куда б ни шёл, ни ехал ты, </a:t>
            </a:r>
            <a:br>
              <a:rPr lang="ru-RU" sz="3200" dirty="0" smtClean="0"/>
            </a:br>
            <a:r>
              <a:rPr lang="ru-RU" sz="3200" dirty="0" smtClean="0"/>
              <a:t>Но здесь остановись, </a:t>
            </a:r>
            <a:br>
              <a:rPr lang="ru-RU" sz="3200" dirty="0" smtClean="0"/>
            </a:br>
            <a:r>
              <a:rPr lang="ru-RU" sz="3200" dirty="0" smtClean="0"/>
              <a:t>Могиле этой дорогой </a:t>
            </a:r>
            <a:br>
              <a:rPr lang="ru-RU" sz="3200" dirty="0" smtClean="0"/>
            </a:br>
            <a:r>
              <a:rPr lang="ru-RU" sz="3200" dirty="0" smtClean="0"/>
              <a:t>Всем сердцем поклонись. </a:t>
            </a:r>
            <a:br>
              <a:rPr lang="ru-RU" sz="3200" dirty="0" smtClean="0"/>
            </a:br>
            <a:r>
              <a:rPr lang="ru-RU" sz="3200" dirty="0" smtClean="0"/>
              <a:t>Кто б ни был ты — рыбак,</a:t>
            </a:r>
            <a:br>
              <a:rPr lang="ru-RU" sz="3200" dirty="0" smtClean="0"/>
            </a:br>
            <a:r>
              <a:rPr lang="ru-RU" sz="3200" dirty="0" smtClean="0"/>
              <a:t>шахтёр,</a:t>
            </a:r>
            <a:br>
              <a:rPr lang="ru-RU" sz="3200" dirty="0" smtClean="0"/>
            </a:br>
            <a:r>
              <a:rPr lang="ru-RU" sz="3200" dirty="0" smtClean="0"/>
              <a:t>Учёный иль пастух, — </a:t>
            </a:r>
            <a:br>
              <a:rPr lang="ru-RU" sz="3200" dirty="0" smtClean="0"/>
            </a:br>
            <a:r>
              <a:rPr lang="ru-RU" sz="3200" dirty="0" smtClean="0"/>
              <a:t>Навек запомни: здесь лежит </a:t>
            </a:r>
            <a:br>
              <a:rPr lang="ru-RU" sz="3200" dirty="0" smtClean="0"/>
            </a:br>
            <a:r>
              <a:rPr lang="ru-RU" sz="3200" dirty="0" smtClean="0"/>
              <a:t>Твой самый лучший друг. </a:t>
            </a:r>
            <a:br>
              <a:rPr lang="ru-RU" sz="3200" dirty="0" smtClean="0"/>
            </a:br>
            <a:r>
              <a:rPr lang="ru-RU" sz="3200" dirty="0" smtClean="0"/>
              <a:t>И для тебя, и для меня </a:t>
            </a:r>
            <a:br>
              <a:rPr lang="ru-RU" sz="3200" dirty="0" smtClean="0"/>
            </a:br>
            <a:r>
              <a:rPr lang="ru-RU" sz="3200" dirty="0" smtClean="0"/>
              <a:t>Он сделал все, что мог: </a:t>
            </a:r>
            <a:br>
              <a:rPr lang="ru-RU" sz="3200" dirty="0" smtClean="0"/>
            </a:br>
            <a:r>
              <a:rPr lang="ru-RU" sz="3200" dirty="0" smtClean="0"/>
              <a:t>Себя в бою не пожалел, </a:t>
            </a:r>
            <a:br>
              <a:rPr lang="ru-RU" sz="3200" dirty="0" smtClean="0"/>
            </a:br>
            <a:r>
              <a:rPr lang="ru-RU" sz="3200" dirty="0" smtClean="0"/>
              <a:t>А Родину сберёг.</a:t>
            </a:r>
            <a:br>
              <a:rPr lang="ru-RU" sz="3200" dirty="0" smtClean="0"/>
            </a:br>
            <a:r>
              <a:rPr lang="ru-RU" sz="3200" dirty="0" smtClean="0"/>
              <a:t>                                          </a:t>
            </a:r>
            <a:r>
              <a:rPr lang="ru-RU" dirty="0" smtClean="0"/>
              <a:t>(М. Исаковский)</a:t>
            </a:r>
            <a:endParaRPr lang="ru-RU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499176" cy="115439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Помню! Я Горжусь!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qmimHDeFAI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00808"/>
            <a:ext cx="6278033" cy="4708525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20688"/>
            <a:ext cx="4038600" cy="60486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Газизов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Мустафа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Сайфутдинович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родился 24 сентября 1913 года в деревне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Абдуллино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Аургазинского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района Башкирской АССР.</a:t>
            </a:r>
            <a:endParaRPr lang="ru-RU" sz="3600" dirty="0"/>
          </a:p>
        </p:txBody>
      </p:sp>
      <p:pic>
        <p:nvPicPr>
          <p:cNvPr id="5" name="Содержимое 4" descr="OcqQRqLfy5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764704"/>
            <a:ext cx="4176464" cy="5976664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7211144" cy="18002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призыва в армию работал трактористом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Шланлиской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МТС в колхозе «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Улькар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trakto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3" y="3068960"/>
            <a:ext cx="5976664" cy="3528391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декабре 1942 года был призван в РККА и служил в составе 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воздушно-десантной бригады.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июле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1943 года попал в плен , где находился до апреля 1945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освобождения Советской Армии.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493880044_9-ma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3789040"/>
            <a:ext cx="7786687" cy="2634090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 апреля по август 1945 года служил в 1181 стрелковом полку.</a:t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 августа по октябрь- в 101 гвардейском полку.</a:t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Демобилизован в ноябре 1945 года.</a:t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effectLst/>
            </a:endParaRPr>
          </a:p>
        </p:txBody>
      </p:sp>
      <p:pic>
        <p:nvPicPr>
          <p:cNvPr id="7" name="Содержимое 6" descr="4c1d4153fe8e21dd464c77b809a5a5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3429000"/>
            <a:ext cx="7272808" cy="2903324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47248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Награжден орденом Отечественной войны 2 степени</a:t>
            </a:r>
            <a:r>
              <a:rPr lang="ru-RU" sz="4400" dirty="0" smtClean="0">
                <a:solidFill>
                  <a:schemeClr val="tx1"/>
                </a:solidFill>
              </a:rPr>
              <a:t/>
            </a:r>
            <a:br>
              <a:rPr lang="ru-RU" sz="4400" dirty="0" smtClean="0">
                <a:solidFill>
                  <a:schemeClr val="tx1"/>
                </a:solidFill>
              </a:rPr>
            </a:b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753902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2420888"/>
            <a:ext cx="3616036" cy="4032448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47248" cy="122413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«За победу над Германией в Великой Отечественной войне 1941-1945г.г.»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1bfc9b677cfd0daf5b5ad1a1e6c12f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149475"/>
            <a:ext cx="6278033" cy="4708525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Autofit/>
          </a:bodyPr>
          <a:lstStyle/>
          <a:p>
            <a:r>
              <a:rPr lang="ru-RU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После демобилизации вплоть до ухода на пенсию в 1973 году работал трактористом-бригадиром тракторной бригады.</a:t>
            </a:r>
            <a:br>
              <a:rPr lang="ru-RU" sz="4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7" name="Содержимое 6" descr="depositphotos_107038666-stock-illustration-george-ribbon-and-red-st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3356992"/>
            <a:ext cx="3290366" cy="3290366"/>
          </a:xfr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56784" cy="10081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Награждён медалями    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3015052_70c388de0f29a43320cbf35db8afb4f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2620492" cy="3960440"/>
          </a:xfrm>
        </p:spPr>
      </p:pic>
      <p:pic>
        <p:nvPicPr>
          <p:cNvPr id="6" name="Содержимое 5" descr="medal_pamjatnaja_za_doblestnyj_trud_v_oznamenovanie_100_letija_so_dnja_rozhdenija_v_i_lenin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36096" y="1412776"/>
            <a:ext cx="2304256" cy="3888432"/>
          </a:xfrm>
        </p:spPr>
      </p:pic>
      <p:sp>
        <p:nvSpPr>
          <p:cNvPr id="7" name="Прямоугольник 6"/>
          <p:cNvSpPr/>
          <p:nvPr/>
        </p:nvSpPr>
        <p:spPr>
          <a:xfrm>
            <a:off x="323528" y="5661248"/>
            <a:ext cx="33123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«За освоение целенных земель»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5157192"/>
            <a:ext cx="4176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«За доблестный труд. В ознаменование 100-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 дня рождения В.И.Ленина»</a:t>
            </a:r>
            <a:endParaRPr lang="ru-RU" sz="2800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734</TotalTime>
  <Words>84</Words>
  <Application>Microsoft Office PowerPoint</Application>
  <PresentationFormat>Экран (4:3)</PresentationFormat>
  <Paragraphs>17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            День одного солдата    </vt:lpstr>
      <vt:lpstr>Слайд 2</vt:lpstr>
      <vt:lpstr> До призыва в армию работал трактористом Шланлиской МТС в колхозе «Улькар»</vt:lpstr>
      <vt:lpstr> В декабре 1942 года был призван в РККА и служил в составе  16 воздушно-десантной бригады.  В июле 1943 года попал в плен , где находился до апреля 1945  до освобождения Советской Армии.    </vt:lpstr>
      <vt:lpstr>С апреля по август 1945 года служил в 1181 стрелковом полку. С августа по октябрь- в 101 гвардейском полку.  Демобилизован в ноябре 1945 года. </vt:lpstr>
      <vt:lpstr>   Награжден орденом Отечественной войны 2 степени </vt:lpstr>
      <vt:lpstr> «За победу над Германией в Великой Отечественной войне 1941-1945г.г.»</vt:lpstr>
      <vt:lpstr>После демобилизации вплоть до ухода на пенсию в 1973 году работал трактористом-бригадиром тракторной бригады. </vt:lpstr>
      <vt:lpstr>Награждён медалями     </vt:lpstr>
      <vt:lpstr>Медаль                           Орден</vt:lpstr>
      <vt:lpstr>Слайд 11</vt:lpstr>
      <vt:lpstr>Я Помню! Я Горжусь!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Газизов Мустафа Сайфутдинович родился 24 сентября 1913 года в деревне Абдуллино Аургазинского района Башкирской АССР</dc:title>
  <dc:creator>Сурок</dc:creator>
  <cp:lastModifiedBy>Сурок</cp:lastModifiedBy>
  <cp:revision>69</cp:revision>
  <dcterms:created xsi:type="dcterms:W3CDTF">2018-05-04T09:18:25Z</dcterms:created>
  <dcterms:modified xsi:type="dcterms:W3CDTF">2020-05-07T14:33:34Z</dcterms:modified>
</cp:coreProperties>
</file>